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130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39661" y="205644"/>
            <a:ext cx="297656" cy="88487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686180" y="205644"/>
            <a:ext cx="26034" cy="73660"/>
          </a:xfrm>
          <a:custGeom>
            <a:avLst/>
            <a:gdLst/>
            <a:ahLst/>
            <a:cxnLst/>
            <a:rect l="l" t="t" r="r" b="b"/>
            <a:pathLst>
              <a:path w="26034" h="73660">
                <a:moveTo>
                  <a:pt x="26003" y="73247"/>
                </a:moveTo>
                <a:lnTo>
                  <a:pt x="18383" y="73247"/>
                </a:lnTo>
                <a:lnTo>
                  <a:pt x="18383" y="16764"/>
                </a:lnTo>
                <a:lnTo>
                  <a:pt x="15335" y="18288"/>
                </a:lnTo>
                <a:lnTo>
                  <a:pt x="12287" y="21336"/>
                </a:lnTo>
                <a:lnTo>
                  <a:pt x="0" y="27432"/>
                </a:lnTo>
                <a:lnTo>
                  <a:pt x="0" y="18288"/>
                </a:lnTo>
                <a:lnTo>
                  <a:pt x="4571" y="16764"/>
                </a:lnTo>
                <a:lnTo>
                  <a:pt x="9143" y="13716"/>
                </a:lnTo>
                <a:lnTo>
                  <a:pt x="12287" y="10668"/>
                </a:lnTo>
                <a:lnTo>
                  <a:pt x="16859" y="7620"/>
                </a:lnTo>
                <a:lnTo>
                  <a:pt x="19907" y="3048"/>
                </a:lnTo>
                <a:lnTo>
                  <a:pt x="21431" y="0"/>
                </a:lnTo>
                <a:lnTo>
                  <a:pt x="26003" y="0"/>
                </a:lnTo>
                <a:lnTo>
                  <a:pt x="26003" y="732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35130" y="205644"/>
            <a:ext cx="189270" cy="74771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848290" y="205644"/>
            <a:ext cx="331279" cy="74771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210811" y="205644"/>
            <a:ext cx="704659" cy="7477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9.png"/><Relationship Id="rId21" Type="http://schemas.openxmlformats.org/officeDocument/2006/relationships/image" Target="../media/image24.png"/><Relationship Id="rId42" Type="http://schemas.openxmlformats.org/officeDocument/2006/relationships/image" Target="../media/image45.png"/><Relationship Id="rId47" Type="http://schemas.openxmlformats.org/officeDocument/2006/relationships/image" Target="../media/image50.png"/><Relationship Id="rId63" Type="http://schemas.openxmlformats.org/officeDocument/2006/relationships/image" Target="../media/image66.png"/><Relationship Id="rId68" Type="http://schemas.openxmlformats.org/officeDocument/2006/relationships/image" Target="../media/image71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9" Type="http://schemas.openxmlformats.org/officeDocument/2006/relationships/image" Target="../media/image32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32" Type="http://schemas.openxmlformats.org/officeDocument/2006/relationships/image" Target="../media/image35.png"/><Relationship Id="rId37" Type="http://schemas.openxmlformats.org/officeDocument/2006/relationships/image" Target="../media/image40.png"/><Relationship Id="rId40" Type="http://schemas.openxmlformats.org/officeDocument/2006/relationships/image" Target="../media/image43.png"/><Relationship Id="rId45" Type="http://schemas.openxmlformats.org/officeDocument/2006/relationships/image" Target="../media/image48.png"/><Relationship Id="rId53" Type="http://schemas.openxmlformats.org/officeDocument/2006/relationships/image" Target="../media/image56.png"/><Relationship Id="rId58" Type="http://schemas.openxmlformats.org/officeDocument/2006/relationships/image" Target="../media/image61.png"/><Relationship Id="rId66" Type="http://schemas.openxmlformats.org/officeDocument/2006/relationships/image" Target="../media/image69.png"/><Relationship Id="rId74" Type="http://schemas.openxmlformats.org/officeDocument/2006/relationships/image" Target="../media/image77.png"/><Relationship Id="rId5" Type="http://schemas.openxmlformats.org/officeDocument/2006/relationships/image" Target="../media/image8.png"/><Relationship Id="rId61" Type="http://schemas.openxmlformats.org/officeDocument/2006/relationships/image" Target="../media/image64.png"/><Relationship Id="rId19" Type="http://schemas.openxmlformats.org/officeDocument/2006/relationships/image" Target="../media/image2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Relationship Id="rId30" Type="http://schemas.openxmlformats.org/officeDocument/2006/relationships/image" Target="../media/image33.png"/><Relationship Id="rId35" Type="http://schemas.openxmlformats.org/officeDocument/2006/relationships/image" Target="../media/image38.png"/><Relationship Id="rId43" Type="http://schemas.openxmlformats.org/officeDocument/2006/relationships/image" Target="../media/image46.png"/><Relationship Id="rId48" Type="http://schemas.openxmlformats.org/officeDocument/2006/relationships/image" Target="../media/image51.png"/><Relationship Id="rId56" Type="http://schemas.openxmlformats.org/officeDocument/2006/relationships/image" Target="../media/image59.png"/><Relationship Id="rId64" Type="http://schemas.openxmlformats.org/officeDocument/2006/relationships/image" Target="../media/image67.png"/><Relationship Id="rId69" Type="http://schemas.openxmlformats.org/officeDocument/2006/relationships/image" Target="../media/image72.png"/><Relationship Id="rId8" Type="http://schemas.openxmlformats.org/officeDocument/2006/relationships/image" Target="../media/image11.png"/><Relationship Id="rId51" Type="http://schemas.openxmlformats.org/officeDocument/2006/relationships/image" Target="../media/image54.png"/><Relationship Id="rId72" Type="http://schemas.openxmlformats.org/officeDocument/2006/relationships/image" Target="../media/image75.png"/><Relationship Id="rId3" Type="http://schemas.openxmlformats.org/officeDocument/2006/relationships/image" Target="../media/image6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33" Type="http://schemas.openxmlformats.org/officeDocument/2006/relationships/image" Target="../media/image36.png"/><Relationship Id="rId38" Type="http://schemas.openxmlformats.org/officeDocument/2006/relationships/image" Target="../media/image41.png"/><Relationship Id="rId46" Type="http://schemas.openxmlformats.org/officeDocument/2006/relationships/image" Target="../media/image49.png"/><Relationship Id="rId59" Type="http://schemas.openxmlformats.org/officeDocument/2006/relationships/image" Target="../media/image62.png"/><Relationship Id="rId67" Type="http://schemas.openxmlformats.org/officeDocument/2006/relationships/image" Target="../media/image70.png"/><Relationship Id="rId20" Type="http://schemas.openxmlformats.org/officeDocument/2006/relationships/image" Target="../media/image23.png"/><Relationship Id="rId41" Type="http://schemas.openxmlformats.org/officeDocument/2006/relationships/image" Target="../media/image44.png"/><Relationship Id="rId54" Type="http://schemas.openxmlformats.org/officeDocument/2006/relationships/image" Target="../media/image57.png"/><Relationship Id="rId62" Type="http://schemas.openxmlformats.org/officeDocument/2006/relationships/image" Target="../media/image65.png"/><Relationship Id="rId70" Type="http://schemas.openxmlformats.org/officeDocument/2006/relationships/image" Target="../media/image7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28" Type="http://schemas.openxmlformats.org/officeDocument/2006/relationships/image" Target="../media/image31.png"/><Relationship Id="rId36" Type="http://schemas.openxmlformats.org/officeDocument/2006/relationships/image" Target="../media/image39.png"/><Relationship Id="rId49" Type="http://schemas.openxmlformats.org/officeDocument/2006/relationships/image" Target="../media/image52.png"/><Relationship Id="rId57" Type="http://schemas.openxmlformats.org/officeDocument/2006/relationships/image" Target="../media/image60.png"/><Relationship Id="rId10" Type="http://schemas.openxmlformats.org/officeDocument/2006/relationships/image" Target="../media/image13.png"/><Relationship Id="rId31" Type="http://schemas.openxmlformats.org/officeDocument/2006/relationships/image" Target="../media/image34.png"/><Relationship Id="rId44" Type="http://schemas.openxmlformats.org/officeDocument/2006/relationships/image" Target="../media/image47.png"/><Relationship Id="rId52" Type="http://schemas.openxmlformats.org/officeDocument/2006/relationships/image" Target="../media/image55.png"/><Relationship Id="rId60" Type="http://schemas.openxmlformats.org/officeDocument/2006/relationships/image" Target="../media/image63.png"/><Relationship Id="rId65" Type="http://schemas.openxmlformats.org/officeDocument/2006/relationships/image" Target="../media/image68.png"/><Relationship Id="rId73" Type="http://schemas.openxmlformats.org/officeDocument/2006/relationships/image" Target="../media/image76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9" Type="http://schemas.openxmlformats.org/officeDocument/2006/relationships/image" Target="../media/image42.png"/><Relationship Id="rId34" Type="http://schemas.openxmlformats.org/officeDocument/2006/relationships/image" Target="../media/image37.png"/><Relationship Id="rId50" Type="http://schemas.openxmlformats.org/officeDocument/2006/relationships/image" Target="../media/image53.png"/><Relationship Id="rId55" Type="http://schemas.openxmlformats.org/officeDocument/2006/relationships/image" Target="../media/image58.png"/><Relationship Id="rId7" Type="http://schemas.openxmlformats.org/officeDocument/2006/relationships/image" Target="../media/image10.png"/><Relationship Id="rId71" Type="http://schemas.openxmlformats.org/officeDocument/2006/relationships/image" Target="../media/image74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9.png"/><Relationship Id="rId18" Type="http://schemas.openxmlformats.org/officeDocument/2006/relationships/image" Target="../media/image94.png"/><Relationship Id="rId26" Type="http://schemas.openxmlformats.org/officeDocument/2006/relationships/image" Target="../media/image102.png"/><Relationship Id="rId39" Type="http://schemas.openxmlformats.org/officeDocument/2006/relationships/image" Target="../media/image115.png"/><Relationship Id="rId21" Type="http://schemas.openxmlformats.org/officeDocument/2006/relationships/image" Target="../media/image97.png"/><Relationship Id="rId34" Type="http://schemas.openxmlformats.org/officeDocument/2006/relationships/image" Target="../media/image110.png"/><Relationship Id="rId42" Type="http://schemas.openxmlformats.org/officeDocument/2006/relationships/image" Target="../media/image118.png"/><Relationship Id="rId7" Type="http://schemas.openxmlformats.org/officeDocument/2006/relationships/image" Target="../media/image83.png"/><Relationship Id="rId2" Type="http://schemas.openxmlformats.org/officeDocument/2006/relationships/image" Target="../media/image78.png"/><Relationship Id="rId16" Type="http://schemas.openxmlformats.org/officeDocument/2006/relationships/image" Target="../media/image92.png"/><Relationship Id="rId29" Type="http://schemas.openxmlformats.org/officeDocument/2006/relationships/image" Target="../media/image10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2.png"/><Relationship Id="rId11" Type="http://schemas.openxmlformats.org/officeDocument/2006/relationships/image" Target="../media/image87.png"/><Relationship Id="rId24" Type="http://schemas.openxmlformats.org/officeDocument/2006/relationships/image" Target="../media/image100.png"/><Relationship Id="rId32" Type="http://schemas.openxmlformats.org/officeDocument/2006/relationships/image" Target="../media/image108.png"/><Relationship Id="rId37" Type="http://schemas.openxmlformats.org/officeDocument/2006/relationships/image" Target="../media/image113.png"/><Relationship Id="rId40" Type="http://schemas.openxmlformats.org/officeDocument/2006/relationships/image" Target="../media/image116.png"/><Relationship Id="rId45" Type="http://schemas.openxmlformats.org/officeDocument/2006/relationships/image" Target="../media/image121.png"/><Relationship Id="rId5" Type="http://schemas.openxmlformats.org/officeDocument/2006/relationships/image" Target="../media/image81.png"/><Relationship Id="rId15" Type="http://schemas.openxmlformats.org/officeDocument/2006/relationships/image" Target="../media/image91.png"/><Relationship Id="rId23" Type="http://schemas.openxmlformats.org/officeDocument/2006/relationships/image" Target="../media/image99.png"/><Relationship Id="rId28" Type="http://schemas.openxmlformats.org/officeDocument/2006/relationships/image" Target="../media/image104.png"/><Relationship Id="rId36" Type="http://schemas.openxmlformats.org/officeDocument/2006/relationships/image" Target="../media/image112.png"/><Relationship Id="rId10" Type="http://schemas.openxmlformats.org/officeDocument/2006/relationships/image" Target="../media/image86.png"/><Relationship Id="rId19" Type="http://schemas.openxmlformats.org/officeDocument/2006/relationships/image" Target="../media/image95.png"/><Relationship Id="rId31" Type="http://schemas.openxmlformats.org/officeDocument/2006/relationships/image" Target="../media/image107.png"/><Relationship Id="rId44" Type="http://schemas.openxmlformats.org/officeDocument/2006/relationships/image" Target="../media/image120.png"/><Relationship Id="rId4" Type="http://schemas.openxmlformats.org/officeDocument/2006/relationships/image" Target="../media/image80.png"/><Relationship Id="rId9" Type="http://schemas.openxmlformats.org/officeDocument/2006/relationships/image" Target="../media/image85.png"/><Relationship Id="rId14" Type="http://schemas.openxmlformats.org/officeDocument/2006/relationships/image" Target="../media/image90.png"/><Relationship Id="rId22" Type="http://schemas.openxmlformats.org/officeDocument/2006/relationships/image" Target="../media/image98.png"/><Relationship Id="rId27" Type="http://schemas.openxmlformats.org/officeDocument/2006/relationships/image" Target="../media/image103.png"/><Relationship Id="rId30" Type="http://schemas.openxmlformats.org/officeDocument/2006/relationships/image" Target="../media/image106.png"/><Relationship Id="rId35" Type="http://schemas.openxmlformats.org/officeDocument/2006/relationships/image" Target="../media/image111.png"/><Relationship Id="rId43" Type="http://schemas.openxmlformats.org/officeDocument/2006/relationships/image" Target="../media/image119.png"/><Relationship Id="rId8" Type="http://schemas.openxmlformats.org/officeDocument/2006/relationships/image" Target="../media/image84.png"/><Relationship Id="rId3" Type="http://schemas.openxmlformats.org/officeDocument/2006/relationships/image" Target="../media/image79.png"/><Relationship Id="rId12" Type="http://schemas.openxmlformats.org/officeDocument/2006/relationships/image" Target="../media/image88.png"/><Relationship Id="rId17" Type="http://schemas.openxmlformats.org/officeDocument/2006/relationships/image" Target="../media/image93.png"/><Relationship Id="rId25" Type="http://schemas.openxmlformats.org/officeDocument/2006/relationships/image" Target="../media/image101.png"/><Relationship Id="rId33" Type="http://schemas.openxmlformats.org/officeDocument/2006/relationships/image" Target="../media/image109.png"/><Relationship Id="rId38" Type="http://schemas.openxmlformats.org/officeDocument/2006/relationships/image" Target="../media/image114.png"/><Relationship Id="rId46" Type="http://schemas.openxmlformats.org/officeDocument/2006/relationships/image" Target="../media/image122.png"/><Relationship Id="rId20" Type="http://schemas.openxmlformats.org/officeDocument/2006/relationships/image" Target="../media/image96.png"/><Relationship Id="rId41" Type="http://schemas.openxmlformats.org/officeDocument/2006/relationships/image" Target="../media/image1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18724" y="9781698"/>
            <a:ext cx="125158" cy="74772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512064" y="903731"/>
            <a:ext cx="6774180" cy="8811895"/>
          </a:xfrm>
          <a:custGeom>
            <a:avLst/>
            <a:gdLst/>
            <a:ahLst/>
            <a:cxnLst/>
            <a:rect l="l" t="t" r="r" b="b"/>
            <a:pathLst>
              <a:path w="6774180" h="8811895">
                <a:moveTo>
                  <a:pt x="6774180" y="27432"/>
                </a:moveTo>
                <a:lnTo>
                  <a:pt x="6772656" y="27432"/>
                </a:lnTo>
                <a:lnTo>
                  <a:pt x="6772656" y="22860"/>
                </a:lnTo>
                <a:lnTo>
                  <a:pt x="6771132" y="22860"/>
                </a:lnTo>
                <a:lnTo>
                  <a:pt x="6771132" y="19812"/>
                </a:lnTo>
                <a:lnTo>
                  <a:pt x="6769608" y="18288"/>
                </a:lnTo>
                <a:lnTo>
                  <a:pt x="6768084" y="18288"/>
                </a:lnTo>
                <a:lnTo>
                  <a:pt x="6768084" y="15240"/>
                </a:lnTo>
                <a:lnTo>
                  <a:pt x="6766560" y="15240"/>
                </a:lnTo>
                <a:lnTo>
                  <a:pt x="6766560" y="12192"/>
                </a:lnTo>
                <a:lnTo>
                  <a:pt x="6765036" y="10680"/>
                </a:lnTo>
                <a:lnTo>
                  <a:pt x="6762737" y="10680"/>
                </a:lnTo>
                <a:lnTo>
                  <a:pt x="6763512" y="9144"/>
                </a:lnTo>
                <a:lnTo>
                  <a:pt x="6760464" y="6096"/>
                </a:lnTo>
                <a:lnTo>
                  <a:pt x="6754368" y="3048"/>
                </a:lnTo>
                <a:lnTo>
                  <a:pt x="6749796" y="1524"/>
                </a:lnTo>
                <a:lnTo>
                  <a:pt x="6740652" y="0"/>
                </a:lnTo>
                <a:lnTo>
                  <a:pt x="33515" y="0"/>
                </a:lnTo>
                <a:lnTo>
                  <a:pt x="25908" y="1524"/>
                </a:lnTo>
                <a:lnTo>
                  <a:pt x="21336" y="3048"/>
                </a:lnTo>
                <a:lnTo>
                  <a:pt x="18288" y="4572"/>
                </a:lnTo>
                <a:lnTo>
                  <a:pt x="16764" y="6096"/>
                </a:lnTo>
                <a:lnTo>
                  <a:pt x="13716" y="7620"/>
                </a:lnTo>
                <a:lnTo>
                  <a:pt x="10668" y="10668"/>
                </a:lnTo>
                <a:lnTo>
                  <a:pt x="9144" y="13716"/>
                </a:lnTo>
                <a:lnTo>
                  <a:pt x="6096" y="16764"/>
                </a:lnTo>
                <a:lnTo>
                  <a:pt x="4572" y="19812"/>
                </a:lnTo>
                <a:lnTo>
                  <a:pt x="3048" y="21336"/>
                </a:lnTo>
                <a:lnTo>
                  <a:pt x="1524" y="24384"/>
                </a:lnTo>
                <a:lnTo>
                  <a:pt x="0" y="28956"/>
                </a:lnTo>
                <a:lnTo>
                  <a:pt x="0" y="8811781"/>
                </a:lnTo>
                <a:lnTo>
                  <a:pt x="10668" y="8811781"/>
                </a:lnTo>
                <a:lnTo>
                  <a:pt x="10668" y="399300"/>
                </a:lnTo>
                <a:lnTo>
                  <a:pt x="6765036" y="399300"/>
                </a:lnTo>
                <a:lnTo>
                  <a:pt x="6765036" y="390144"/>
                </a:lnTo>
                <a:lnTo>
                  <a:pt x="10668" y="390144"/>
                </a:lnTo>
                <a:lnTo>
                  <a:pt x="10668" y="27432"/>
                </a:lnTo>
                <a:lnTo>
                  <a:pt x="12192" y="22860"/>
                </a:lnTo>
                <a:lnTo>
                  <a:pt x="13716" y="21336"/>
                </a:lnTo>
                <a:lnTo>
                  <a:pt x="16764" y="15240"/>
                </a:lnTo>
                <a:lnTo>
                  <a:pt x="13690" y="12192"/>
                </a:lnTo>
                <a:lnTo>
                  <a:pt x="16764" y="15240"/>
                </a:lnTo>
                <a:lnTo>
                  <a:pt x="19812" y="16764"/>
                </a:lnTo>
                <a:lnTo>
                  <a:pt x="19812" y="15240"/>
                </a:lnTo>
                <a:lnTo>
                  <a:pt x="21336" y="13716"/>
                </a:lnTo>
                <a:lnTo>
                  <a:pt x="27432" y="10668"/>
                </a:lnTo>
                <a:lnTo>
                  <a:pt x="33515" y="9156"/>
                </a:lnTo>
                <a:lnTo>
                  <a:pt x="6740652" y="9156"/>
                </a:lnTo>
                <a:lnTo>
                  <a:pt x="6748272" y="10668"/>
                </a:lnTo>
                <a:lnTo>
                  <a:pt x="6751320" y="12192"/>
                </a:lnTo>
                <a:lnTo>
                  <a:pt x="6752844" y="13716"/>
                </a:lnTo>
                <a:lnTo>
                  <a:pt x="6757416" y="16002"/>
                </a:lnTo>
                <a:lnTo>
                  <a:pt x="6757416" y="18288"/>
                </a:lnTo>
                <a:lnTo>
                  <a:pt x="6758940" y="18288"/>
                </a:lnTo>
                <a:lnTo>
                  <a:pt x="6760464" y="19812"/>
                </a:lnTo>
                <a:lnTo>
                  <a:pt x="6760464" y="22860"/>
                </a:lnTo>
                <a:lnTo>
                  <a:pt x="6761988" y="22860"/>
                </a:lnTo>
                <a:lnTo>
                  <a:pt x="6763512" y="24384"/>
                </a:lnTo>
                <a:lnTo>
                  <a:pt x="6763512" y="28956"/>
                </a:lnTo>
                <a:lnTo>
                  <a:pt x="6765036" y="28956"/>
                </a:lnTo>
                <a:lnTo>
                  <a:pt x="6765036" y="36576"/>
                </a:lnTo>
                <a:lnTo>
                  <a:pt x="6766560" y="36576"/>
                </a:lnTo>
                <a:lnTo>
                  <a:pt x="6766560" y="8811781"/>
                </a:lnTo>
                <a:lnTo>
                  <a:pt x="6774180" y="8811781"/>
                </a:lnTo>
                <a:lnTo>
                  <a:pt x="6774180" y="27432"/>
                </a:lnTo>
                <a:close/>
              </a:path>
            </a:pathLst>
          </a:custGeom>
          <a:solidFill>
            <a:srgbClr val="3379B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522827" y="594741"/>
            <a:ext cx="875030" cy="168275"/>
            <a:chOff x="522827" y="594741"/>
            <a:chExt cx="875030" cy="16827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2827" y="594741"/>
              <a:ext cx="270224" cy="16792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6006" y="639032"/>
              <a:ext cx="96202" cy="12058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35069" y="639032"/>
              <a:ext cx="97726" cy="12363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55655" y="642080"/>
              <a:ext cx="96202" cy="120586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181100" y="595884"/>
              <a:ext cx="21590" cy="163195"/>
            </a:xfrm>
            <a:custGeom>
              <a:avLst/>
              <a:gdLst/>
              <a:ahLst/>
              <a:cxnLst/>
              <a:rect l="l" t="t" r="r" b="b"/>
              <a:pathLst>
                <a:path w="21590" h="163195">
                  <a:moveTo>
                    <a:pt x="21335" y="163067"/>
                  </a:moveTo>
                  <a:lnTo>
                    <a:pt x="0" y="163067"/>
                  </a:lnTo>
                  <a:lnTo>
                    <a:pt x="0" y="0"/>
                  </a:lnTo>
                  <a:lnTo>
                    <a:pt x="21335" y="0"/>
                  </a:lnTo>
                  <a:lnTo>
                    <a:pt x="21335" y="16306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22152" y="600932"/>
              <a:ext cx="175545" cy="161734"/>
            </a:xfrm>
            <a:prstGeom prst="rect">
              <a:avLst/>
            </a:prstGeom>
          </p:spPr>
        </p:pic>
      </p:grpSp>
      <p:pic>
        <p:nvPicPr>
          <p:cNvPr id="16" name="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73988" y="1054608"/>
            <a:ext cx="771048" cy="97155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495044" y="1054131"/>
            <a:ext cx="730186" cy="123634"/>
          </a:xfrm>
          <a:prstGeom prst="rect">
            <a:avLst/>
          </a:prstGeom>
        </p:spPr>
      </p:pic>
      <p:sp>
        <p:nvSpPr>
          <p:cNvPr id="18" name="object 18"/>
          <p:cNvSpPr/>
          <p:nvPr/>
        </p:nvSpPr>
        <p:spPr>
          <a:xfrm>
            <a:off x="521208" y="1970532"/>
            <a:ext cx="6756400" cy="10795"/>
          </a:xfrm>
          <a:custGeom>
            <a:avLst/>
            <a:gdLst/>
            <a:ahLst/>
            <a:cxnLst/>
            <a:rect l="l" t="t" r="r" b="b"/>
            <a:pathLst>
              <a:path w="6756400" h="10794">
                <a:moveTo>
                  <a:pt x="6755891" y="10667"/>
                </a:moveTo>
                <a:lnTo>
                  <a:pt x="0" y="10667"/>
                </a:lnTo>
                <a:lnTo>
                  <a:pt x="0" y="0"/>
                </a:lnTo>
                <a:lnTo>
                  <a:pt x="6755891" y="0"/>
                </a:lnTo>
                <a:lnTo>
                  <a:pt x="6755891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9" name="object 19"/>
          <p:cNvGrpSpPr/>
          <p:nvPr/>
        </p:nvGrpSpPr>
        <p:grpSpPr>
          <a:xfrm>
            <a:off x="677037" y="1417319"/>
            <a:ext cx="591185" cy="127000"/>
            <a:chOff x="677037" y="1417319"/>
            <a:chExt cx="591185" cy="127000"/>
          </a:xfrm>
        </p:grpSpPr>
        <p:pic>
          <p:nvPicPr>
            <p:cNvPr id="20" name="object 2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77037" y="1418843"/>
              <a:ext cx="96202" cy="122110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99242" y="1417319"/>
              <a:ext cx="71723" cy="126682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95350" y="1450943"/>
              <a:ext cx="372617" cy="93059"/>
            </a:xfrm>
            <a:prstGeom prst="rect">
              <a:avLst/>
            </a:prstGeom>
          </p:spPr>
        </p:pic>
      </p:grpSp>
      <p:pic>
        <p:nvPicPr>
          <p:cNvPr id="23" name="object 2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327499" y="1418844"/>
            <a:ext cx="178593" cy="125158"/>
          </a:xfrm>
          <a:prstGeom prst="rect">
            <a:avLst/>
          </a:prstGeom>
        </p:spPr>
      </p:pic>
      <p:sp>
        <p:nvSpPr>
          <p:cNvPr id="39" name="object 39"/>
          <p:cNvSpPr/>
          <p:nvPr/>
        </p:nvSpPr>
        <p:spPr>
          <a:xfrm>
            <a:off x="521208" y="1970532"/>
            <a:ext cx="6756400" cy="10795"/>
          </a:xfrm>
          <a:custGeom>
            <a:avLst/>
            <a:gdLst/>
            <a:ahLst/>
            <a:cxnLst/>
            <a:rect l="l" t="t" r="r" b="b"/>
            <a:pathLst>
              <a:path w="6756400" h="10794">
                <a:moveTo>
                  <a:pt x="6755892" y="10667"/>
                </a:moveTo>
                <a:lnTo>
                  <a:pt x="0" y="10667"/>
                </a:lnTo>
                <a:lnTo>
                  <a:pt x="0" y="0"/>
                </a:lnTo>
                <a:lnTo>
                  <a:pt x="6755892" y="0"/>
                </a:lnTo>
                <a:lnTo>
                  <a:pt x="6755892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21208" y="2580132"/>
            <a:ext cx="6756400" cy="10795"/>
          </a:xfrm>
          <a:custGeom>
            <a:avLst/>
            <a:gdLst/>
            <a:ahLst/>
            <a:cxnLst/>
            <a:rect l="l" t="t" r="r" b="b"/>
            <a:pathLst>
              <a:path w="6756400" h="10794">
                <a:moveTo>
                  <a:pt x="6755892" y="10667"/>
                </a:moveTo>
                <a:lnTo>
                  <a:pt x="0" y="10667"/>
                </a:lnTo>
                <a:lnTo>
                  <a:pt x="0" y="0"/>
                </a:lnTo>
                <a:lnTo>
                  <a:pt x="6755892" y="0"/>
                </a:lnTo>
                <a:lnTo>
                  <a:pt x="6755892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1" name="object 41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667892" y="2093404"/>
            <a:ext cx="1473422" cy="161734"/>
          </a:xfrm>
          <a:prstGeom prst="rect">
            <a:avLst/>
          </a:prstGeom>
        </p:spPr>
      </p:pic>
      <p:grpSp>
        <p:nvGrpSpPr>
          <p:cNvPr id="42" name="object 42"/>
          <p:cNvGrpSpPr/>
          <p:nvPr/>
        </p:nvGrpSpPr>
        <p:grpSpPr>
          <a:xfrm>
            <a:off x="673988" y="2349722"/>
            <a:ext cx="1605280" cy="99695"/>
            <a:chOff x="673988" y="2349722"/>
            <a:chExt cx="1605280" cy="99695"/>
          </a:xfrm>
        </p:grpSpPr>
        <p:sp>
          <p:nvSpPr>
            <p:cNvPr id="43" name="object 43"/>
            <p:cNvSpPr/>
            <p:nvPr/>
          </p:nvSpPr>
          <p:spPr>
            <a:xfrm>
              <a:off x="673989" y="2349728"/>
              <a:ext cx="643255" cy="99695"/>
            </a:xfrm>
            <a:custGeom>
              <a:avLst/>
              <a:gdLst/>
              <a:ahLst/>
              <a:cxnLst/>
              <a:rect l="l" t="t" r="r" b="b"/>
              <a:pathLst>
                <a:path w="643255" h="99694">
                  <a:moveTo>
                    <a:pt x="73240" y="26009"/>
                  </a:moveTo>
                  <a:lnTo>
                    <a:pt x="70192" y="16865"/>
                  </a:lnTo>
                  <a:lnTo>
                    <a:pt x="69164" y="13716"/>
                  </a:lnTo>
                  <a:lnTo>
                    <a:pt x="68668" y="12192"/>
                  </a:lnTo>
                  <a:lnTo>
                    <a:pt x="65620" y="9144"/>
                  </a:lnTo>
                  <a:lnTo>
                    <a:pt x="59524" y="6096"/>
                  </a:lnTo>
                  <a:lnTo>
                    <a:pt x="59524" y="22961"/>
                  </a:lnTo>
                  <a:lnTo>
                    <a:pt x="59524" y="36677"/>
                  </a:lnTo>
                  <a:lnTo>
                    <a:pt x="58000" y="39725"/>
                  </a:lnTo>
                  <a:lnTo>
                    <a:pt x="51904" y="45821"/>
                  </a:lnTo>
                  <a:lnTo>
                    <a:pt x="45808" y="47345"/>
                  </a:lnTo>
                  <a:lnTo>
                    <a:pt x="12192" y="47345"/>
                  </a:lnTo>
                  <a:lnTo>
                    <a:pt x="12192" y="13716"/>
                  </a:lnTo>
                  <a:lnTo>
                    <a:pt x="48856" y="13716"/>
                  </a:lnTo>
                  <a:lnTo>
                    <a:pt x="51904" y="15341"/>
                  </a:lnTo>
                  <a:lnTo>
                    <a:pt x="54952" y="16865"/>
                  </a:lnTo>
                  <a:lnTo>
                    <a:pt x="56476" y="19913"/>
                  </a:lnTo>
                  <a:lnTo>
                    <a:pt x="59524" y="22961"/>
                  </a:lnTo>
                  <a:lnTo>
                    <a:pt x="59524" y="6096"/>
                  </a:lnTo>
                  <a:lnTo>
                    <a:pt x="50380" y="3048"/>
                  </a:lnTo>
                  <a:lnTo>
                    <a:pt x="0" y="3048"/>
                  </a:lnTo>
                  <a:lnTo>
                    <a:pt x="0" y="97726"/>
                  </a:lnTo>
                  <a:lnTo>
                    <a:pt x="12192" y="97726"/>
                  </a:lnTo>
                  <a:lnTo>
                    <a:pt x="12192" y="59537"/>
                  </a:lnTo>
                  <a:lnTo>
                    <a:pt x="38188" y="59537"/>
                  </a:lnTo>
                  <a:lnTo>
                    <a:pt x="67906" y="47345"/>
                  </a:lnTo>
                  <a:lnTo>
                    <a:pt x="70192" y="44297"/>
                  </a:lnTo>
                  <a:lnTo>
                    <a:pt x="73240" y="38201"/>
                  </a:lnTo>
                  <a:lnTo>
                    <a:pt x="73240" y="26009"/>
                  </a:lnTo>
                  <a:close/>
                </a:path>
                <a:path w="643255" h="99694">
                  <a:moveTo>
                    <a:pt x="160299" y="87566"/>
                  </a:moveTo>
                  <a:lnTo>
                    <a:pt x="102298" y="87566"/>
                  </a:lnTo>
                  <a:lnTo>
                    <a:pt x="102298" y="53276"/>
                  </a:lnTo>
                  <a:lnTo>
                    <a:pt x="155727" y="53276"/>
                  </a:lnTo>
                  <a:lnTo>
                    <a:pt x="155727" y="43116"/>
                  </a:lnTo>
                  <a:lnTo>
                    <a:pt x="102298" y="43116"/>
                  </a:lnTo>
                  <a:lnTo>
                    <a:pt x="102298" y="13906"/>
                  </a:lnTo>
                  <a:lnTo>
                    <a:pt x="158775" y="13906"/>
                  </a:lnTo>
                  <a:lnTo>
                    <a:pt x="158775" y="2476"/>
                  </a:lnTo>
                  <a:lnTo>
                    <a:pt x="90106" y="2476"/>
                  </a:lnTo>
                  <a:lnTo>
                    <a:pt x="90106" y="13906"/>
                  </a:lnTo>
                  <a:lnTo>
                    <a:pt x="90106" y="43116"/>
                  </a:lnTo>
                  <a:lnTo>
                    <a:pt x="90106" y="53276"/>
                  </a:lnTo>
                  <a:lnTo>
                    <a:pt x="90106" y="87566"/>
                  </a:lnTo>
                  <a:lnTo>
                    <a:pt x="90106" y="97726"/>
                  </a:lnTo>
                  <a:lnTo>
                    <a:pt x="160299" y="97726"/>
                  </a:lnTo>
                  <a:lnTo>
                    <a:pt x="160299" y="87566"/>
                  </a:lnTo>
                  <a:close/>
                </a:path>
                <a:path w="643255" h="99694">
                  <a:moveTo>
                    <a:pt x="262597" y="97726"/>
                  </a:moveTo>
                  <a:lnTo>
                    <a:pt x="245833" y="71729"/>
                  </a:lnTo>
                  <a:lnTo>
                    <a:pt x="239737" y="62585"/>
                  </a:lnTo>
                  <a:lnTo>
                    <a:pt x="235165" y="59537"/>
                  </a:lnTo>
                  <a:lnTo>
                    <a:pt x="233641" y="58013"/>
                  </a:lnTo>
                  <a:lnTo>
                    <a:pt x="230593" y="56489"/>
                  </a:lnTo>
                  <a:lnTo>
                    <a:pt x="227444" y="54965"/>
                  </a:lnTo>
                  <a:lnTo>
                    <a:pt x="236689" y="53441"/>
                  </a:lnTo>
                  <a:lnTo>
                    <a:pt x="244309" y="50393"/>
                  </a:lnTo>
                  <a:lnTo>
                    <a:pt x="248881" y="45821"/>
                  </a:lnTo>
                  <a:lnTo>
                    <a:pt x="249897" y="44297"/>
                  </a:lnTo>
                  <a:lnTo>
                    <a:pt x="251929" y="41249"/>
                  </a:lnTo>
                  <a:lnTo>
                    <a:pt x="254977" y="35153"/>
                  </a:lnTo>
                  <a:lnTo>
                    <a:pt x="254977" y="22961"/>
                  </a:lnTo>
                  <a:lnTo>
                    <a:pt x="253453" y="18389"/>
                  </a:lnTo>
                  <a:lnTo>
                    <a:pt x="250405" y="13716"/>
                  </a:lnTo>
                  <a:lnTo>
                    <a:pt x="249897" y="12192"/>
                  </a:lnTo>
                  <a:lnTo>
                    <a:pt x="248881" y="9144"/>
                  </a:lnTo>
                  <a:lnTo>
                    <a:pt x="244309" y="6096"/>
                  </a:lnTo>
                  <a:lnTo>
                    <a:pt x="241261" y="5080"/>
                  </a:lnTo>
                  <a:lnTo>
                    <a:pt x="241261" y="24485"/>
                  </a:lnTo>
                  <a:lnTo>
                    <a:pt x="241261" y="35153"/>
                  </a:lnTo>
                  <a:lnTo>
                    <a:pt x="239737" y="36677"/>
                  </a:lnTo>
                  <a:lnTo>
                    <a:pt x="238213" y="39725"/>
                  </a:lnTo>
                  <a:lnTo>
                    <a:pt x="229069" y="44297"/>
                  </a:lnTo>
                  <a:lnTo>
                    <a:pt x="190868" y="44297"/>
                  </a:lnTo>
                  <a:lnTo>
                    <a:pt x="190868" y="12192"/>
                  </a:lnTo>
                  <a:lnTo>
                    <a:pt x="229069" y="12192"/>
                  </a:lnTo>
                  <a:lnTo>
                    <a:pt x="233641" y="13716"/>
                  </a:lnTo>
                  <a:lnTo>
                    <a:pt x="236689" y="16865"/>
                  </a:lnTo>
                  <a:lnTo>
                    <a:pt x="239737" y="19913"/>
                  </a:lnTo>
                  <a:lnTo>
                    <a:pt x="241261" y="24485"/>
                  </a:lnTo>
                  <a:lnTo>
                    <a:pt x="241261" y="5080"/>
                  </a:lnTo>
                  <a:lnTo>
                    <a:pt x="235165" y="3048"/>
                  </a:lnTo>
                  <a:lnTo>
                    <a:pt x="178676" y="3048"/>
                  </a:lnTo>
                  <a:lnTo>
                    <a:pt x="178676" y="97726"/>
                  </a:lnTo>
                  <a:lnTo>
                    <a:pt x="190868" y="97726"/>
                  </a:lnTo>
                  <a:lnTo>
                    <a:pt x="190868" y="54965"/>
                  </a:lnTo>
                  <a:lnTo>
                    <a:pt x="210680" y="54965"/>
                  </a:lnTo>
                  <a:lnTo>
                    <a:pt x="212204" y="56489"/>
                  </a:lnTo>
                  <a:lnTo>
                    <a:pt x="215252" y="56489"/>
                  </a:lnTo>
                  <a:lnTo>
                    <a:pt x="216776" y="58013"/>
                  </a:lnTo>
                  <a:lnTo>
                    <a:pt x="218300" y="58013"/>
                  </a:lnTo>
                  <a:lnTo>
                    <a:pt x="222872" y="62585"/>
                  </a:lnTo>
                  <a:lnTo>
                    <a:pt x="224396" y="65633"/>
                  </a:lnTo>
                  <a:lnTo>
                    <a:pt x="227444" y="68681"/>
                  </a:lnTo>
                  <a:lnTo>
                    <a:pt x="230593" y="71729"/>
                  </a:lnTo>
                  <a:lnTo>
                    <a:pt x="233641" y="77825"/>
                  </a:lnTo>
                  <a:lnTo>
                    <a:pt x="247357" y="97726"/>
                  </a:lnTo>
                  <a:lnTo>
                    <a:pt x="262597" y="97726"/>
                  </a:lnTo>
                  <a:close/>
                </a:path>
                <a:path w="643255" h="99694">
                  <a:moveTo>
                    <a:pt x="346608" y="65633"/>
                  </a:moveTo>
                  <a:lnTo>
                    <a:pt x="345084" y="61061"/>
                  </a:lnTo>
                  <a:lnTo>
                    <a:pt x="342036" y="58013"/>
                  </a:lnTo>
                  <a:lnTo>
                    <a:pt x="340512" y="53441"/>
                  </a:lnTo>
                  <a:lnTo>
                    <a:pt x="335940" y="50393"/>
                  </a:lnTo>
                  <a:lnTo>
                    <a:pt x="326694" y="45821"/>
                  </a:lnTo>
                  <a:lnTo>
                    <a:pt x="319074" y="44297"/>
                  </a:lnTo>
                  <a:lnTo>
                    <a:pt x="308406" y="41249"/>
                  </a:lnTo>
                  <a:lnTo>
                    <a:pt x="299262" y="39725"/>
                  </a:lnTo>
                  <a:lnTo>
                    <a:pt x="291642" y="36677"/>
                  </a:lnTo>
                  <a:lnTo>
                    <a:pt x="287070" y="32105"/>
                  </a:lnTo>
                  <a:lnTo>
                    <a:pt x="285546" y="29057"/>
                  </a:lnTo>
                  <a:lnTo>
                    <a:pt x="285546" y="22961"/>
                  </a:lnTo>
                  <a:lnTo>
                    <a:pt x="288594" y="18389"/>
                  </a:lnTo>
                  <a:lnTo>
                    <a:pt x="291642" y="16865"/>
                  </a:lnTo>
                  <a:lnTo>
                    <a:pt x="294690" y="13716"/>
                  </a:lnTo>
                  <a:lnTo>
                    <a:pt x="300786" y="12192"/>
                  </a:lnTo>
                  <a:lnTo>
                    <a:pt x="316026" y="12192"/>
                  </a:lnTo>
                  <a:lnTo>
                    <a:pt x="320598" y="13716"/>
                  </a:lnTo>
                  <a:lnTo>
                    <a:pt x="325170" y="16865"/>
                  </a:lnTo>
                  <a:lnTo>
                    <a:pt x="328218" y="19913"/>
                  </a:lnTo>
                  <a:lnTo>
                    <a:pt x="331266" y="24485"/>
                  </a:lnTo>
                  <a:lnTo>
                    <a:pt x="331266" y="30581"/>
                  </a:lnTo>
                  <a:lnTo>
                    <a:pt x="343560" y="29057"/>
                  </a:lnTo>
                  <a:lnTo>
                    <a:pt x="343560" y="24485"/>
                  </a:lnTo>
                  <a:lnTo>
                    <a:pt x="342036" y="18389"/>
                  </a:lnTo>
                  <a:lnTo>
                    <a:pt x="335940" y="9144"/>
                  </a:lnTo>
                  <a:lnTo>
                    <a:pt x="331266" y="6096"/>
                  </a:lnTo>
                  <a:lnTo>
                    <a:pt x="326694" y="4572"/>
                  </a:lnTo>
                  <a:lnTo>
                    <a:pt x="320598" y="1524"/>
                  </a:lnTo>
                  <a:lnTo>
                    <a:pt x="314502" y="0"/>
                  </a:lnTo>
                  <a:lnTo>
                    <a:pt x="300786" y="0"/>
                  </a:lnTo>
                  <a:lnTo>
                    <a:pt x="294690" y="1524"/>
                  </a:lnTo>
                  <a:lnTo>
                    <a:pt x="290118" y="4572"/>
                  </a:lnTo>
                  <a:lnTo>
                    <a:pt x="285546" y="6096"/>
                  </a:lnTo>
                  <a:lnTo>
                    <a:pt x="280974" y="9144"/>
                  </a:lnTo>
                  <a:lnTo>
                    <a:pt x="274789" y="18389"/>
                  </a:lnTo>
                  <a:lnTo>
                    <a:pt x="273265" y="22961"/>
                  </a:lnTo>
                  <a:lnTo>
                    <a:pt x="273265" y="32105"/>
                  </a:lnTo>
                  <a:lnTo>
                    <a:pt x="274789" y="35153"/>
                  </a:lnTo>
                  <a:lnTo>
                    <a:pt x="277837" y="39725"/>
                  </a:lnTo>
                  <a:lnTo>
                    <a:pt x="279361" y="42773"/>
                  </a:lnTo>
                  <a:lnTo>
                    <a:pt x="282498" y="45821"/>
                  </a:lnTo>
                  <a:lnTo>
                    <a:pt x="287070" y="47345"/>
                  </a:lnTo>
                  <a:lnTo>
                    <a:pt x="291642" y="50393"/>
                  </a:lnTo>
                  <a:lnTo>
                    <a:pt x="297738" y="51917"/>
                  </a:lnTo>
                  <a:lnTo>
                    <a:pt x="305358" y="53441"/>
                  </a:lnTo>
                  <a:lnTo>
                    <a:pt x="314502" y="56489"/>
                  </a:lnTo>
                  <a:lnTo>
                    <a:pt x="320598" y="58013"/>
                  </a:lnTo>
                  <a:lnTo>
                    <a:pt x="323646" y="58013"/>
                  </a:lnTo>
                  <a:lnTo>
                    <a:pt x="326694" y="59537"/>
                  </a:lnTo>
                  <a:lnTo>
                    <a:pt x="332892" y="65633"/>
                  </a:lnTo>
                  <a:lnTo>
                    <a:pt x="334416" y="68681"/>
                  </a:lnTo>
                  <a:lnTo>
                    <a:pt x="334416" y="74777"/>
                  </a:lnTo>
                  <a:lnTo>
                    <a:pt x="331266" y="80873"/>
                  </a:lnTo>
                  <a:lnTo>
                    <a:pt x="329742" y="82397"/>
                  </a:lnTo>
                  <a:lnTo>
                    <a:pt x="323646" y="85534"/>
                  </a:lnTo>
                  <a:lnTo>
                    <a:pt x="319074" y="87058"/>
                  </a:lnTo>
                  <a:lnTo>
                    <a:pt x="316026" y="88582"/>
                  </a:lnTo>
                  <a:lnTo>
                    <a:pt x="305358" y="88582"/>
                  </a:lnTo>
                  <a:lnTo>
                    <a:pt x="291642" y="83921"/>
                  </a:lnTo>
                  <a:lnTo>
                    <a:pt x="285546" y="77825"/>
                  </a:lnTo>
                  <a:lnTo>
                    <a:pt x="284022" y="74777"/>
                  </a:lnTo>
                  <a:lnTo>
                    <a:pt x="282498" y="70205"/>
                  </a:lnTo>
                  <a:lnTo>
                    <a:pt x="282498" y="65633"/>
                  </a:lnTo>
                  <a:lnTo>
                    <a:pt x="270217" y="67157"/>
                  </a:lnTo>
                  <a:lnTo>
                    <a:pt x="270217" y="73253"/>
                  </a:lnTo>
                  <a:lnTo>
                    <a:pt x="271741" y="79349"/>
                  </a:lnTo>
                  <a:lnTo>
                    <a:pt x="276313" y="83921"/>
                  </a:lnTo>
                  <a:lnTo>
                    <a:pt x="279361" y="90106"/>
                  </a:lnTo>
                  <a:lnTo>
                    <a:pt x="284022" y="93154"/>
                  </a:lnTo>
                  <a:lnTo>
                    <a:pt x="290118" y="96202"/>
                  </a:lnTo>
                  <a:lnTo>
                    <a:pt x="294690" y="97726"/>
                  </a:lnTo>
                  <a:lnTo>
                    <a:pt x="302310" y="99250"/>
                  </a:lnTo>
                  <a:lnTo>
                    <a:pt x="317550" y="99250"/>
                  </a:lnTo>
                  <a:lnTo>
                    <a:pt x="329742" y="96202"/>
                  </a:lnTo>
                  <a:lnTo>
                    <a:pt x="338988" y="90106"/>
                  </a:lnTo>
                  <a:lnTo>
                    <a:pt x="345084" y="80873"/>
                  </a:lnTo>
                  <a:lnTo>
                    <a:pt x="346608" y="76301"/>
                  </a:lnTo>
                  <a:lnTo>
                    <a:pt x="346608" y="65633"/>
                  </a:lnTo>
                  <a:close/>
                </a:path>
                <a:path w="643255" h="99694">
                  <a:moveTo>
                    <a:pt x="451954" y="50380"/>
                  </a:moveTo>
                  <a:lnTo>
                    <a:pt x="438238" y="12725"/>
                  </a:lnTo>
                  <a:lnTo>
                    <a:pt x="438238" y="42760"/>
                  </a:lnTo>
                  <a:lnTo>
                    <a:pt x="438137" y="51904"/>
                  </a:lnTo>
                  <a:lnTo>
                    <a:pt x="415277" y="88582"/>
                  </a:lnTo>
                  <a:lnTo>
                    <a:pt x="406133" y="88582"/>
                  </a:lnTo>
                  <a:lnTo>
                    <a:pt x="374802" y="66763"/>
                  </a:lnTo>
                  <a:lnTo>
                    <a:pt x="372516" y="51904"/>
                  </a:lnTo>
                  <a:lnTo>
                    <a:pt x="373113" y="41579"/>
                  </a:lnTo>
                  <a:lnTo>
                    <a:pt x="396989" y="12192"/>
                  </a:lnTo>
                  <a:lnTo>
                    <a:pt x="412229" y="12192"/>
                  </a:lnTo>
                  <a:lnTo>
                    <a:pt x="418325" y="13716"/>
                  </a:lnTo>
                  <a:lnTo>
                    <a:pt x="422897" y="16852"/>
                  </a:lnTo>
                  <a:lnTo>
                    <a:pt x="427469" y="19900"/>
                  </a:lnTo>
                  <a:lnTo>
                    <a:pt x="432041" y="24472"/>
                  </a:lnTo>
                  <a:lnTo>
                    <a:pt x="433565" y="30568"/>
                  </a:lnTo>
                  <a:lnTo>
                    <a:pt x="436714" y="35140"/>
                  </a:lnTo>
                  <a:lnTo>
                    <a:pt x="438238" y="42760"/>
                  </a:lnTo>
                  <a:lnTo>
                    <a:pt x="438238" y="12725"/>
                  </a:lnTo>
                  <a:lnTo>
                    <a:pt x="437845" y="12192"/>
                  </a:lnTo>
                  <a:lnTo>
                    <a:pt x="436714" y="10668"/>
                  </a:lnTo>
                  <a:lnTo>
                    <a:pt x="428993" y="7620"/>
                  </a:lnTo>
                  <a:lnTo>
                    <a:pt x="422897" y="3048"/>
                  </a:lnTo>
                  <a:lnTo>
                    <a:pt x="413753" y="0"/>
                  </a:lnTo>
                  <a:lnTo>
                    <a:pt x="406133" y="0"/>
                  </a:lnTo>
                  <a:lnTo>
                    <a:pt x="366750" y="21221"/>
                  </a:lnTo>
                  <a:lnTo>
                    <a:pt x="360337" y="59626"/>
                  </a:lnTo>
                  <a:lnTo>
                    <a:pt x="361848" y="67144"/>
                  </a:lnTo>
                  <a:lnTo>
                    <a:pt x="364896" y="74764"/>
                  </a:lnTo>
                  <a:lnTo>
                    <a:pt x="369468" y="82384"/>
                  </a:lnTo>
                  <a:lnTo>
                    <a:pt x="374040" y="88582"/>
                  </a:lnTo>
                  <a:lnTo>
                    <a:pt x="381660" y="93154"/>
                  </a:lnTo>
                  <a:lnTo>
                    <a:pt x="387845" y="97726"/>
                  </a:lnTo>
                  <a:lnTo>
                    <a:pt x="396989" y="99250"/>
                  </a:lnTo>
                  <a:lnTo>
                    <a:pt x="413753" y="99250"/>
                  </a:lnTo>
                  <a:lnTo>
                    <a:pt x="421373" y="97726"/>
                  </a:lnTo>
                  <a:lnTo>
                    <a:pt x="428993" y="93154"/>
                  </a:lnTo>
                  <a:lnTo>
                    <a:pt x="436714" y="90106"/>
                  </a:lnTo>
                  <a:lnTo>
                    <a:pt x="451434" y="57226"/>
                  </a:lnTo>
                  <a:lnTo>
                    <a:pt x="451954" y="50380"/>
                  </a:lnTo>
                  <a:close/>
                </a:path>
                <a:path w="643255" h="99694">
                  <a:moveTo>
                    <a:pt x="542061" y="3048"/>
                  </a:moveTo>
                  <a:lnTo>
                    <a:pt x="529767" y="3048"/>
                  </a:lnTo>
                  <a:lnTo>
                    <a:pt x="529767" y="77825"/>
                  </a:lnTo>
                  <a:lnTo>
                    <a:pt x="480910" y="3048"/>
                  </a:lnTo>
                  <a:lnTo>
                    <a:pt x="467194" y="3048"/>
                  </a:lnTo>
                  <a:lnTo>
                    <a:pt x="467194" y="97726"/>
                  </a:lnTo>
                  <a:lnTo>
                    <a:pt x="479386" y="97726"/>
                  </a:lnTo>
                  <a:lnTo>
                    <a:pt x="479386" y="22961"/>
                  </a:lnTo>
                  <a:lnTo>
                    <a:pt x="529767" y="97726"/>
                  </a:lnTo>
                  <a:lnTo>
                    <a:pt x="542061" y="97726"/>
                  </a:lnTo>
                  <a:lnTo>
                    <a:pt x="542061" y="3048"/>
                  </a:lnTo>
                  <a:close/>
                </a:path>
                <a:path w="643255" h="99694">
                  <a:moveTo>
                    <a:pt x="642835" y="97726"/>
                  </a:moveTo>
                  <a:lnTo>
                    <a:pt x="630643" y="68681"/>
                  </a:lnTo>
                  <a:lnTo>
                    <a:pt x="626173" y="58013"/>
                  </a:lnTo>
                  <a:lnTo>
                    <a:pt x="613778" y="28460"/>
                  </a:lnTo>
                  <a:lnTo>
                    <a:pt x="613778" y="58013"/>
                  </a:lnTo>
                  <a:lnTo>
                    <a:pt x="581685" y="58013"/>
                  </a:lnTo>
                  <a:lnTo>
                    <a:pt x="590918" y="30581"/>
                  </a:lnTo>
                  <a:lnTo>
                    <a:pt x="593966" y="24485"/>
                  </a:lnTo>
                  <a:lnTo>
                    <a:pt x="597014" y="12192"/>
                  </a:lnTo>
                  <a:lnTo>
                    <a:pt x="600062" y="24485"/>
                  </a:lnTo>
                  <a:lnTo>
                    <a:pt x="603110" y="32105"/>
                  </a:lnTo>
                  <a:lnTo>
                    <a:pt x="613778" y="58013"/>
                  </a:lnTo>
                  <a:lnTo>
                    <a:pt x="613778" y="28460"/>
                  </a:lnTo>
                  <a:lnTo>
                    <a:pt x="606958" y="12192"/>
                  </a:lnTo>
                  <a:lnTo>
                    <a:pt x="603110" y="3048"/>
                  </a:lnTo>
                  <a:lnTo>
                    <a:pt x="590918" y="3048"/>
                  </a:lnTo>
                  <a:lnTo>
                    <a:pt x="552729" y="97726"/>
                  </a:lnTo>
                  <a:lnTo>
                    <a:pt x="566445" y="97726"/>
                  </a:lnTo>
                  <a:lnTo>
                    <a:pt x="577113" y="68681"/>
                  </a:lnTo>
                  <a:lnTo>
                    <a:pt x="616826" y="68681"/>
                  </a:lnTo>
                  <a:lnTo>
                    <a:pt x="629018" y="97726"/>
                  </a:lnTo>
                  <a:lnTo>
                    <a:pt x="642835" y="9772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356455" y="2352198"/>
              <a:ext cx="332898" cy="96773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710690" y="2352770"/>
              <a:ext cx="244316" cy="94678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999297" y="2349722"/>
              <a:ext cx="279368" cy="99250"/>
            </a:xfrm>
            <a:prstGeom prst="rect">
              <a:avLst/>
            </a:prstGeom>
          </p:spPr>
        </p:pic>
      </p:grpSp>
      <p:grpSp>
        <p:nvGrpSpPr>
          <p:cNvPr id="47" name="object 47"/>
          <p:cNvGrpSpPr/>
          <p:nvPr/>
        </p:nvGrpSpPr>
        <p:grpSpPr>
          <a:xfrm>
            <a:off x="2336673" y="2349722"/>
            <a:ext cx="614045" cy="99695"/>
            <a:chOff x="2336673" y="2349722"/>
            <a:chExt cx="614045" cy="99695"/>
          </a:xfrm>
        </p:grpSpPr>
        <p:pic>
          <p:nvPicPr>
            <p:cNvPr id="48" name="object 48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336673" y="2352770"/>
              <a:ext cx="74866" cy="94678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2432862" y="2349728"/>
              <a:ext cx="518159" cy="99695"/>
            </a:xfrm>
            <a:custGeom>
              <a:avLst/>
              <a:gdLst/>
              <a:ahLst/>
              <a:cxnLst/>
              <a:rect l="l" t="t" r="r" b="b"/>
              <a:pathLst>
                <a:path w="518160" h="99694">
                  <a:moveTo>
                    <a:pt x="71818" y="87566"/>
                  </a:moveTo>
                  <a:lnTo>
                    <a:pt x="13716" y="87566"/>
                  </a:lnTo>
                  <a:lnTo>
                    <a:pt x="13716" y="53276"/>
                  </a:lnTo>
                  <a:lnTo>
                    <a:pt x="65633" y="53276"/>
                  </a:lnTo>
                  <a:lnTo>
                    <a:pt x="65633" y="43116"/>
                  </a:lnTo>
                  <a:lnTo>
                    <a:pt x="13716" y="43116"/>
                  </a:lnTo>
                  <a:lnTo>
                    <a:pt x="13716" y="13906"/>
                  </a:lnTo>
                  <a:lnTo>
                    <a:pt x="70294" y="13906"/>
                  </a:lnTo>
                  <a:lnTo>
                    <a:pt x="70294" y="2476"/>
                  </a:lnTo>
                  <a:lnTo>
                    <a:pt x="0" y="2476"/>
                  </a:lnTo>
                  <a:lnTo>
                    <a:pt x="0" y="13906"/>
                  </a:lnTo>
                  <a:lnTo>
                    <a:pt x="0" y="43116"/>
                  </a:lnTo>
                  <a:lnTo>
                    <a:pt x="0" y="53276"/>
                  </a:lnTo>
                  <a:lnTo>
                    <a:pt x="0" y="87566"/>
                  </a:lnTo>
                  <a:lnTo>
                    <a:pt x="0" y="97726"/>
                  </a:lnTo>
                  <a:lnTo>
                    <a:pt x="71818" y="97726"/>
                  </a:lnTo>
                  <a:lnTo>
                    <a:pt x="71818" y="87566"/>
                  </a:lnTo>
                  <a:close/>
                </a:path>
                <a:path w="518160" h="99694">
                  <a:moveTo>
                    <a:pt x="174117" y="48869"/>
                  </a:moveTo>
                  <a:lnTo>
                    <a:pt x="134404" y="48869"/>
                  </a:lnTo>
                  <a:lnTo>
                    <a:pt x="134404" y="61061"/>
                  </a:lnTo>
                  <a:lnTo>
                    <a:pt x="161836" y="61061"/>
                  </a:lnTo>
                  <a:lnTo>
                    <a:pt x="161836" y="77825"/>
                  </a:lnTo>
                  <a:lnTo>
                    <a:pt x="158788" y="80873"/>
                  </a:lnTo>
                  <a:lnTo>
                    <a:pt x="149644" y="85534"/>
                  </a:lnTo>
                  <a:lnTo>
                    <a:pt x="145072" y="87058"/>
                  </a:lnTo>
                  <a:lnTo>
                    <a:pt x="138976" y="88582"/>
                  </a:lnTo>
                  <a:lnTo>
                    <a:pt x="128308" y="88582"/>
                  </a:lnTo>
                  <a:lnTo>
                    <a:pt x="99250" y="58013"/>
                  </a:lnTo>
                  <a:lnTo>
                    <a:pt x="99250" y="42773"/>
                  </a:lnTo>
                  <a:lnTo>
                    <a:pt x="102298" y="30581"/>
                  </a:lnTo>
                  <a:lnTo>
                    <a:pt x="103822" y="27533"/>
                  </a:lnTo>
                  <a:lnTo>
                    <a:pt x="106870" y="24485"/>
                  </a:lnTo>
                  <a:lnTo>
                    <a:pt x="108394" y="21437"/>
                  </a:lnTo>
                  <a:lnTo>
                    <a:pt x="114490" y="15341"/>
                  </a:lnTo>
                  <a:lnTo>
                    <a:pt x="123736" y="12192"/>
                  </a:lnTo>
                  <a:lnTo>
                    <a:pt x="143548" y="12192"/>
                  </a:lnTo>
                  <a:lnTo>
                    <a:pt x="146596" y="13716"/>
                  </a:lnTo>
                  <a:lnTo>
                    <a:pt x="151168" y="15341"/>
                  </a:lnTo>
                  <a:lnTo>
                    <a:pt x="154216" y="18389"/>
                  </a:lnTo>
                  <a:lnTo>
                    <a:pt x="155740" y="21437"/>
                  </a:lnTo>
                  <a:lnTo>
                    <a:pt x="158788" y="22961"/>
                  </a:lnTo>
                  <a:lnTo>
                    <a:pt x="161836" y="32105"/>
                  </a:lnTo>
                  <a:lnTo>
                    <a:pt x="172504" y="29057"/>
                  </a:lnTo>
                  <a:lnTo>
                    <a:pt x="169456" y="16865"/>
                  </a:lnTo>
                  <a:lnTo>
                    <a:pt x="166408" y="13716"/>
                  </a:lnTo>
                  <a:lnTo>
                    <a:pt x="163360" y="9144"/>
                  </a:lnTo>
                  <a:lnTo>
                    <a:pt x="158788" y="6096"/>
                  </a:lnTo>
                  <a:lnTo>
                    <a:pt x="152692" y="4572"/>
                  </a:lnTo>
                  <a:lnTo>
                    <a:pt x="146596" y="1524"/>
                  </a:lnTo>
                  <a:lnTo>
                    <a:pt x="140500" y="0"/>
                  </a:lnTo>
                  <a:lnTo>
                    <a:pt x="134404" y="0"/>
                  </a:lnTo>
                  <a:lnTo>
                    <a:pt x="96202" y="16865"/>
                  </a:lnTo>
                  <a:lnTo>
                    <a:pt x="85534" y="50393"/>
                  </a:lnTo>
                  <a:lnTo>
                    <a:pt x="86067" y="57226"/>
                  </a:lnTo>
                  <a:lnTo>
                    <a:pt x="109918" y="93154"/>
                  </a:lnTo>
                  <a:lnTo>
                    <a:pt x="117538" y="97726"/>
                  </a:lnTo>
                  <a:lnTo>
                    <a:pt x="125260" y="99250"/>
                  </a:lnTo>
                  <a:lnTo>
                    <a:pt x="142024" y="99250"/>
                  </a:lnTo>
                  <a:lnTo>
                    <a:pt x="148120" y="97726"/>
                  </a:lnTo>
                  <a:lnTo>
                    <a:pt x="155740" y="96202"/>
                  </a:lnTo>
                  <a:lnTo>
                    <a:pt x="167932" y="90106"/>
                  </a:lnTo>
                  <a:lnTo>
                    <a:pt x="174117" y="83921"/>
                  </a:lnTo>
                  <a:lnTo>
                    <a:pt x="174117" y="48869"/>
                  </a:lnTo>
                  <a:close/>
                </a:path>
                <a:path w="518160" h="99694">
                  <a:moveTo>
                    <a:pt x="280987" y="50380"/>
                  </a:moveTo>
                  <a:lnTo>
                    <a:pt x="280682" y="43548"/>
                  </a:lnTo>
                  <a:lnTo>
                    <a:pt x="279654" y="36855"/>
                  </a:lnTo>
                  <a:lnTo>
                    <a:pt x="277736" y="30454"/>
                  </a:lnTo>
                  <a:lnTo>
                    <a:pt x="274802" y="24472"/>
                  </a:lnTo>
                  <a:lnTo>
                    <a:pt x="271754" y="16852"/>
                  </a:lnTo>
                  <a:lnTo>
                    <a:pt x="267182" y="12230"/>
                  </a:lnTo>
                  <a:lnTo>
                    <a:pt x="267182" y="42760"/>
                  </a:lnTo>
                  <a:lnTo>
                    <a:pt x="267081" y="51904"/>
                  </a:lnTo>
                  <a:lnTo>
                    <a:pt x="244322" y="88582"/>
                  </a:lnTo>
                  <a:lnTo>
                    <a:pt x="226034" y="88582"/>
                  </a:lnTo>
                  <a:lnTo>
                    <a:pt x="201549" y="51904"/>
                  </a:lnTo>
                  <a:lnTo>
                    <a:pt x="202361" y="41579"/>
                  </a:lnTo>
                  <a:lnTo>
                    <a:pt x="226034" y="12192"/>
                  </a:lnTo>
                  <a:lnTo>
                    <a:pt x="241274" y="12192"/>
                  </a:lnTo>
                  <a:lnTo>
                    <a:pt x="247370" y="13716"/>
                  </a:lnTo>
                  <a:lnTo>
                    <a:pt x="251942" y="16852"/>
                  </a:lnTo>
                  <a:lnTo>
                    <a:pt x="256514" y="19900"/>
                  </a:lnTo>
                  <a:lnTo>
                    <a:pt x="261086" y="24472"/>
                  </a:lnTo>
                  <a:lnTo>
                    <a:pt x="264134" y="30568"/>
                  </a:lnTo>
                  <a:lnTo>
                    <a:pt x="265658" y="35140"/>
                  </a:lnTo>
                  <a:lnTo>
                    <a:pt x="267182" y="42760"/>
                  </a:lnTo>
                  <a:lnTo>
                    <a:pt x="267182" y="12230"/>
                  </a:lnTo>
                  <a:lnTo>
                    <a:pt x="265658" y="10668"/>
                  </a:lnTo>
                  <a:lnTo>
                    <a:pt x="259562" y="7620"/>
                  </a:lnTo>
                  <a:lnTo>
                    <a:pt x="253822" y="4495"/>
                  </a:lnTo>
                  <a:lnTo>
                    <a:pt x="247942" y="2095"/>
                  </a:lnTo>
                  <a:lnTo>
                    <a:pt x="241769" y="546"/>
                  </a:lnTo>
                  <a:lnTo>
                    <a:pt x="235178" y="0"/>
                  </a:lnTo>
                  <a:lnTo>
                    <a:pt x="225386" y="850"/>
                  </a:lnTo>
                  <a:lnTo>
                    <a:pt x="192595" y="29997"/>
                  </a:lnTo>
                  <a:lnTo>
                    <a:pt x="189382" y="59626"/>
                  </a:lnTo>
                  <a:lnTo>
                    <a:pt x="190881" y="67144"/>
                  </a:lnTo>
                  <a:lnTo>
                    <a:pt x="195453" y="74764"/>
                  </a:lnTo>
                  <a:lnTo>
                    <a:pt x="198501" y="82384"/>
                  </a:lnTo>
                  <a:lnTo>
                    <a:pt x="203073" y="88582"/>
                  </a:lnTo>
                  <a:lnTo>
                    <a:pt x="218313" y="97726"/>
                  </a:lnTo>
                  <a:lnTo>
                    <a:pt x="226034" y="99250"/>
                  </a:lnTo>
                  <a:lnTo>
                    <a:pt x="242798" y="99250"/>
                  </a:lnTo>
                  <a:lnTo>
                    <a:pt x="250418" y="97726"/>
                  </a:lnTo>
                  <a:lnTo>
                    <a:pt x="258038" y="93154"/>
                  </a:lnTo>
                  <a:lnTo>
                    <a:pt x="265658" y="90106"/>
                  </a:lnTo>
                  <a:lnTo>
                    <a:pt x="280682" y="57226"/>
                  </a:lnTo>
                  <a:lnTo>
                    <a:pt x="280987" y="50380"/>
                  </a:lnTo>
                  <a:close/>
                </a:path>
                <a:path w="518160" h="99694">
                  <a:moveTo>
                    <a:pt x="377101" y="67144"/>
                  </a:moveTo>
                  <a:lnTo>
                    <a:pt x="364909" y="64096"/>
                  </a:lnTo>
                  <a:lnTo>
                    <a:pt x="363385" y="71716"/>
                  </a:lnTo>
                  <a:lnTo>
                    <a:pt x="360337" y="77812"/>
                  </a:lnTo>
                  <a:lnTo>
                    <a:pt x="355765" y="82384"/>
                  </a:lnTo>
                  <a:lnTo>
                    <a:pt x="349669" y="87058"/>
                  </a:lnTo>
                  <a:lnTo>
                    <a:pt x="343573" y="88582"/>
                  </a:lnTo>
                  <a:lnTo>
                    <a:pt x="331292" y="88582"/>
                  </a:lnTo>
                  <a:lnTo>
                    <a:pt x="325196" y="87058"/>
                  </a:lnTo>
                  <a:lnTo>
                    <a:pt x="316052" y="80860"/>
                  </a:lnTo>
                  <a:lnTo>
                    <a:pt x="311480" y="76288"/>
                  </a:lnTo>
                  <a:lnTo>
                    <a:pt x="309956" y="70192"/>
                  </a:lnTo>
                  <a:lnTo>
                    <a:pt x="306908" y="64096"/>
                  </a:lnTo>
                  <a:lnTo>
                    <a:pt x="306908" y="36664"/>
                  </a:lnTo>
                  <a:lnTo>
                    <a:pt x="309956" y="30568"/>
                  </a:lnTo>
                  <a:lnTo>
                    <a:pt x="311480" y="24472"/>
                  </a:lnTo>
                  <a:lnTo>
                    <a:pt x="314528" y="19900"/>
                  </a:lnTo>
                  <a:lnTo>
                    <a:pt x="319100" y="16852"/>
                  </a:lnTo>
                  <a:lnTo>
                    <a:pt x="325196" y="13716"/>
                  </a:lnTo>
                  <a:lnTo>
                    <a:pt x="331292" y="12192"/>
                  </a:lnTo>
                  <a:lnTo>
                    <a:pt x="345097" y="12192"/>
                  </a:lnTo>
                  <a:lnTo>
                    <a:pt x="349669" y="13716"/>
                  </a:lnTo>
                  <a:lnTo>
                    <a:pt x="358813" y="19900"/>
                  </a:lnTo>
                  <a:lnTo>
                    <a:pt x="361861" y="24472"/>
                  </a:lnTo>
                  <a:lnTo>
                    <a:pt x="363385" y="32092"/>
                  </a:lnTo>
                  <a:lnTo>
                    <a:pt x="375577" y="29044"/>
                  </a:lnTo>
                  <a:lnTo>
                    <a:pt x="348145" y="0"/>
                  </a:lnTo>
                  <a:lnTo>
                    <a:pt x="329768" y="0"/>
                  </a:lnTo>
                  <a:lnTo>
                    <a:pt x="314528" y="6096"/>
                  </a:lnTo>
                  <a:lnTo>
                    <a:pt x="302336" y="15328"/>
                  </a:lnTo>
                  <a:lnTo>
                    <a:pt x="299288" y="22948"/>
                  </a:lnTo>
                  <a:lnTo>
                    <a:pt x="296405" y="28930"/>
                  </a:lnTo>
                  <a:lnTo>
                    <a:pt x="294525" y="35331"/>
                  </a:lnTo>
                  <a:lnTo>
                    <a:pt x="293497" y="42024"/>
                  </a:lnTo>
                  <a:lnTo>
                    <a:pt x="293192" y="48856"/>
                  </a:lnTo>
                  <a:lnTo>
                    <a:pt x="293471" y="55702"/>
                  </a:lnTo>
                  <a:lnTo>
                    <a:pt x="319100" y="97726"/>
                  </a:lnTo>
                  <a:lnTo>
                    <a:pt x="328244" y="99250"/>
                  </a:lnTo>
                  <a:lnTo>
                    <a:pt x="337477" y="99250"/>
                  </a:lnTo>
                  <a:lnTo>
                    <a:pt x="372529" y="81102"/>
                  </a:lnTo>
                  <a:lnTo>
                    <a:pt x="375386" y="74625"/>
                  </a:lnTo>
                  <a:lnTo>
                    <a:pt x="377101" y="67144"/>
                  </a:lnTo>
                  <a:close/>
                </a:path>
                <a:path w="518160" h="99694">
                  <a:moveTo>
                    <a:pt x="409384" y="1816"/>
                  </a:moveTo>
                  <a:lnTo>
                    <a:pt x="395668" y="1816"/>
                  </a:lnTo>
                  <a:lnTo>
                    <a:pt x="395668" y="97815"/>
                  </a:lnTo>
                  <a:lnTo>
                    <a:pt x="409384" y="97815"/>
                  </a:lnTo>
                  <a:lnTo>
                    <a:pt x="409384" y="1816"/>
                  </a:lnTo>
                  <a:close/>
                </a:path>
                <a:path w="518160" h="99694">
                  <a:moveTo>
                    <a:pt x="517601" y="50380"/>
                  </a:moveTo>
                  <a:lnTo>
                    <a:pt x="505409" y="12750"/>
                  </a:lnTo>
                  <a:lnTo>
                    <a:pt x="505409" y="42760"/>
                  </a:lnTo>
                  <a:lnTo>
                    <a:pt x="505307" y="51904"/>
                  </a:lnTo>
                  <a:lnTo>
                    <a:pt x="485165" y="86283"/>
                  </a:lnTo>
                  <a:lnTo>
                    <a:pt x="471779" y="88582"/>
                  </a:lnTo>
                  <a:lnTo>
                    <a:pt x="462635" y="88582"/>
                  </a:lnTo>
                  <a:lnTo>
                    <a:pt x="439775" y="51904"/>
                  </a:lnTo>
                  <a:lnTo>
                    <a:pt x="440347" y="41579"/>
                  </a:lnTo>
                  <a:lnTo>
                    <a:pt x="464159" y="12192"/>
                  </a:lnTo>
                  <a:lnTo>
                    <a:pt x="479399" y="12192"/>
                  </a:lnTo>
                  <a:lnTo>
                    <a:pt x="500837" y="30568"/>
                  </a:lnTo>
                  <a:lnTo>
                    <a:pt x="503885" y="35140"/>
                  </a:lnTo>
                  <a:lnTo>
                    <a:pt x="505409" y="42760"/>
                  </a:lnTo>
                  <a:lnTo>
                    <a:pt x="505409" y="12750"/>
                  </a:lnTo>
                  <a:lnTo>
                    <a:pt x="505002" y="12192"/>
                  </a:lnTo>
                  <a:lnTo>
                    <a:pt x="503885" y="10668"/>
                  </a:lnTo>
                  <a:lnTo>
                    <a:pt x="496265" y="7620"/>
                  </a:lnTo>
                  <a:lnTo>
                    <a:pt x="490499" y="4495"/>
                  </a:lnTo>
                  <a:lnTo>
                    <a:pt x="484593" y="2095"/>
                  </a:lnTo>
                  <a:lnTo>
                    <a:pt x="478396" y="546"/>
                  </a:lnTo>
                  <a:lnTo>
                    <a:pt x="471779" y="0"/>
                  </a:lnTo>
                  <a:lnTo>
                    <a:pt x="462064" y="850"/>
                  </a:lnTo>
                  <a:lnTo>
                    <a:pt x="429399" y="29997"/>
                  </a:lnTo>
                  <a:lnTo>
                    <a:pt x="426008" y="59626"/>
                  </a:lnTo>
                  <a:lnTo>
                    <a:pt x="428790" y="66573"/>
                  </a:lnTo>
                  <a:lnTo>
                    <a:pt x="432155" y="74764"/>
                  </a:lnTo>
                  <a:lnTo>
                    <a:pt x="435203" y="82384"/>
                  </a:lnTo>
                  <a:lnTo>
                    <a:pt x="441299" y="88582"/>
                  </a:lnTo>
                  <a:lnTo>
                    <a:pt x="447395" y="93154"/>
                  </a:lnTo>
                  <a:lnTo>
                    <a:pt x="455015" y="97726"/>
                  </a:lnTo>
                  <a:lnTo>
                    <a:pt x="462635" y="99250"/>
                  </a:lnTo>
                  <a:lnTo>
                    <a:pt x="480923" y="99250"/>
                  </a:lnTo>
                  <a:lnTo>
                    <a:pt x="488645" y="97726"/>
                  </a:lnTo>
                  <a:lnTo>
                    <a:pt x="494741" y="93154"/>
                  </a:lnTo>
                  <a:lnTo>
                    <a:pt x="502361" y="90106"/>
                  </a:lnTo>
                  <a:lnTo>
                    <a:pt x="503859" y="88582"/>
                  </a:lnTo>
                  <a:lnTo>
                    <a:pt x="508457" y="83908"/>
                  </a:lnTo>
                  <a:lnTo>
                    <a:pt x="511505" y="76288"/>
                  </a:lnTo>
                  <a:lnTo>
                    <a:pt x="514375" y="70319"/>
                  </a:lnTo>
                  <a:lnTo>
                    <a:pt x="516267" y="63906"/>
                  </a:lnTo>
                  <a:lnTo>
                    <a:pt x="517283" y="57226"/>
                  </a:lnTo>
                  <a:lnTo>
                    <a:pt x="517601" y="503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/>
          <p:nvPr/>
        </p:nvSpPr>
        <p:spPr>
          <a:xfrm>
            <a:off x="521208" y="2580132"/>
            <a:ext cx="6756400" cy="10795"/>
          </a:xfrm>
          <a:custGeom>
            <a:avLst/>
            <a:gdLst/>
            <a:ahLst/>
            <a:cxnLst/>
            <a:rect l="l" t="t" r="r" b="b"/>
            <a:pathLst>
              <a:path w="6756400" h="10794">
                <a:moveTo>
                  <a:pt x="6755892" y="10667"/>
                </a:moveTo>
                <a:lnTo>
                  <a:pt x="0" y="10667"/>
                </a:lnTo>
                <a:lnTo>
                  <a:pt x="0" y="0"/>
                </a:lnTo>
                <a:lnTo>
                  <a:pt x="6755892" y="0"/>
                </a:lnTo>
                <a:lnTo>
                  <a:pt x="6755892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21208" y="3191256"/>
            <a:ext cx="6756400" cy="10795"/>
          </a:xfrm>
          <a:custGeom>
            <a:avLst/>
            <a:gdLst/>
            <a:ahLst/>
            <a:cxnLst/>
            <a:rect l="l" t="t" r="r" b="b"/>
            <a:pathLst>
              <a:path w="6756400" h="10794">
                <a:moveTo>
                  <a:pt x="6755892" y="10667"/>
                </a:moveTo>
                <a:lnTo>
                  <a:pt x="0" y="10667"/>
                </a:lnTo>
                <a:lnTo>
                  <a:pt x="0" y="0"/>
                </a:lnTo>
                <a:lnTo>
                  <a:pt x="6755892" y="0"/>
                </a:lnTo>
                <a:lnTo>
                  <a:pt x="6755892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2" name="object 52"/>
          <p:cNvGrpSpPr/>
          <p:nvPr/>
        </p:nvGrpSpPr>
        <p:grpSpPr>
          <a:xfrm>
            <a:off x="667892" y="2706909"/>
            <a:ext cx="318135" cy="157480"/>
            <a:chOff x="667892" y="2706909"/>
            <a:chExt cx="318135" cy="157480"/>
          </a:xfrm>
        </p:grpSpPr>
        <p:sp>
          <p:nvSpPr>
            <p:cNvPr id="53" name="object 53"/>
            <p:cNvSpPr/>
            <p:nvPr/>
          </p:nvSpPr>
          <p:spPr>
            <a:xfrm>
              <a:off x="667880" y="2706915"/>
              <a:ext cx="120650" cy="122555"/>
            </a:xfrm>
            <a:custGeom>
              <a:avLst/>
              <a:gdLst/>
              <a:ahLst/>
              <a:cxnLst/>
              <a:rect l="l" t="t" r="r" b="b"/>
              <a:pathLst>
                <a:path w="120650" h="122555">
                  <a:moveTo>
                    <a:pt x="97726" y="88"/>
                  </a:moveTo>
                  <a:lnTo>
                    <a:pt x="0" y="88"/>
                  </a:lnTo>
                  <a:lnTo>
                    <a:pt x="0" y="14058"/>
                  </a:lnTo>
                  <a:lnTo>
                    <a:pt x="41249" y="14058"/>
                  </a:lnTo>
                  <a:lnTo>
                    <a:pt x="41249" y="122008"/>
                  </a:lnTo>
                  <a:lnTo>
                    <a:pt x="56489" y="122008"/>
                  </a:lnTo>
                  <a:lnTo>
                    <a:pt x="56489" y="14058"/>
                  </a:lnTo>
                  <a:lnTo>
                    <a:pt x="97726" y="14058"/>
                  </a:lnTo>
                  <a:lnTo>
                    <a:pt x="97726" y="88"/>
                  </a:lnTo>
                  <a:close/>
                </a:path>
                <a:path w="120650" h="122555">
                  <a:moveTo>
                    <a:pt x="120599" y="33528"/>
                  </a:moveTo>
                  <a:lnTo>
                    <a:pt x="105359" y="33528"/>
                  </a:lnTo>
                  <a:lnTo>
                    <a:pt x="105359" y="122021"/>
                  </a:lnTo>
                  <a:lnTo>
                    <a:pt x="120599" y="122021"/>
                  </a:lnTo>
                  <a:lnTo>
                    <a:pt x="120599" y="33528"/>
                  </a:lnTo>
                  <a:close/>
                </a:path>
                <a:path w="120650" h="122555">
                  <a:moveTo>
                    <a:pt x="120599" y="0"/>
                  </a:moveTo>
                  <a:lnTo>
                    <a:pt x="105359" y="0"/>
                  </a:lnTo>
                  <a:lnTo>
                    <a:pt x="105359" y="16764"/>
                  </a:lnTo>
                  <a:lnTo>
                    <a:pt x="120599" y="16764"/>
                  </a:lnTo>
                  <a:lnTo>
                    <a:pt x="12059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811434" y="2738818"/>
              <a:ext cx="174021" cy="125253"/>
            </a:xfrm>
            <a:prstGeom prst="rect">
              <a:avLst/>
            </a:prstGeom>
          </p:spPr>
        </p:pic>
      </p:grpSp>
      <p:pic>
        <p:nvPicPr>
          <p:cNvPr id="55" name="object 55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044987" y="2706814"/>
            <a:ext cx="178688" cy="123634"/>
          </a:xfrm>
          <a:prstGeom prst="rect">
            <a:avLst/>
          </a:prstGeom>
        </p:spPr>
      </p:pic>
      <p:grpSp>
        <p:nvGrpSpPr>
          <p:cNvPr id="56" name="object 56"/>
          <p:cNvGrpSpPr/>
          <p:nvPr/>
        </p:nvGrpSpPr>
        <p:grpSpPr>
          <a:xfrm>
            <a:off x="1290827" y="2706814"/>
            <a:ext cx="897890" cy="123825"/>
            <a:chOff x="1290827" y="2706814"/>
            <a:chExt cx="897890" cy="123825"/>
          </a:xfrm>
        </p:grpSpPr>
        <p:pic>
          <p:nvPicPr>
            <p:cNvPr id="57" name="object 57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290827" y="2706814"/>
              <a:ext cx="375570" cy="123634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689353" y="2708338"/>
              <a:ext cx="459581" cy="122110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2171795" y="2740437"/>
              <a:ext cx="17145" cy="88900"/>
            </a:xfrm>
            <a:custGeom>
              <a:avLst/>
              <a:gdLst/>
              <a:ahLst/>
              <a:cxnLst/>
              <a:rect l="l" t="t" r="r" b="b"/>
              <a:pathLst>
                <a:path w="17144" h="88900">
                  <a:moveTo>
                    <a:pt x="16764" y="16764"/>
                  </a:moveTo>
                  <a:lnTo>
                    <a:pt x="0" y="16764"/>
                  </a:lnTo>
                  <a:lnTo>
                    <a:pt x="0" y="0"/>
                  </a:lnTo>
                  <a:lnTo>
                    <a:pt x="16764" y="0"/>
                  </a:lnTo>
                  <a:lnTo>
                    <a:pt x="16764" y="16764"/>
                  </a:lnTo>
                  <a:close/>
                </a:path>
                <a:path w="17144" h="88900">
                  <a:moveTo>
                    <a:pt x="16764" y="88487"/>
                  </a:moveTo>
                  <a:lnTo>
                    <a:pt x="0" y="88487"/>
                  </a:lnTo>
                  <a:lnTo>
                    <a:pt x="0" y="71723"/>
                  </a:lnTo>
                  <a:lnTo>
                    <a:pt x="16764" y="71723"/>
                  </a:lnTo>
                  <a:lnTo>
                    <a:pt x="16764" y="884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7" name="object 67"/>
          <p:cNvSpPr/>
          <p:nvPr/>
        </p:nvSpPr>
        <p:spPr>
          <a:xfrm>
            <a:off x="521208" y="3191256"/>
            <a:ext cx="6756400" cy="10795"/>
          </a:xfrm>
          <a:custGeom>
            <a:avLst/>
            <a:gdLst/>
            <a:ahLst/>
            <a:cxnLst/>
            <a:rect l="l" t="t" r="r" b="b"/>
            <a:pathLst>
              <a:path w="6756400" h="10794">
                <a:moveTo>
                  <a:pt x="6755892" y="10667"/>
                </a:moveTo>
                <a:lnTo>
                  <a:pt x="0" y="10667"/>
                </a:lnTo>
                <a:lnTo>
                  <a:pt x="0" y="0"/>
                </a:lnTo>
                <a:lnTo>
                  <a:pt x="6755892" y="0"/>
                </a:lnTo>
                <a:lnTo>
                  <a:pt x="6755892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21208" y="3800856"/>
            <a:ext cx="6756400" cy="10795"/>
          </a:xfrm>
          <a:custGeom>
            <a:avLst/>
            <a:gdLst/>
            <a:ahLst/>
            <a:cxnLst/>
            <a:rect l="l" t="t" r="r" b="b"/>
            <a:pathLst>
              <a:path w="6756400" h="10795">
                <a:moveTo>
                  <a:pt x="6755892" y="10667"/>
                </a:moveTo>
                <a:lnTo>
                  <a:pt x="0" y="10667"/>
                </a:lnTo>
                <a:lnTo>
                  <a:pt x="0" y="0"/>
                </a:lnTo>
                <a:lnTo>
                  <a:pt x="6755892" y="0"/>
                </a:lnTo>
                <a:lnTo>
                  <a:pt x="6755892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9" name="object 69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677037" y="3314223"/>
            <a:ext cx="1450467" cy="128206"/>
          </a:xfrm>
          <a:prstGeom prst="rect">
            <a:avLst/>
          </a:prstGeom>
        </p:spPr>
      </p:pic>
      <p:sp>
        <p:nvSpPr>
          <p:cNvPr id="70" name="object 70"/>
          <p:cNvSpPr/>
          <p:nvPr/>
        </p:nvSpPr>
        <p:spPr>
          <a:xfrm>
            <a:off x="667512" y="3628644"/>
            <a:ext cx="36830" cy="12700"/>
          </a:xfrm>
          <a:custGeom>
            <a:avLst/>
            <a:gdLst/>
            <a:ahLst/>
            <a:cxnLst/>
            <a:rect l="l" t="t" r="r" b="b"/>
            <a:pathLst>
              <a:path w="36829" h="12700">
                <a:moveTo>
                  <a:pt x="36575" y="12191"/>
                </a:moveTo>
                <a:lnTo>
                  <a:pt x="0" y="12191"/>
                </a:lnTo>
                <a:lnTo>
                  <a:pt x="0" y="0"/>
                </a:lnTo>
                <a:lnTo>
                  <a:pt x="36575" y="0"/>
                </a:lnTo>
                <a:lnTo>
                  <a:pt x="36575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21208" y="3800856"/>
            <a:ext cx="6756400" cy="10795"/>
          </a:xfrm>
          <a:custGeom>
            <a:avLst/>
            <a:gdLst/>
            <a:ahLst/>
            <a:cxnLst/>
            <a:rect l="l" t="t" r="r" b="b"/>
            <a:pathLst>
              <a:path w="6756400" h="10795">
                <a:moveTo>
                  <a:pt x="6755892" y="10667"/>
                </a:moveTo>
                <a:lnTo>
                  <a:pt x="0" y="10667"/>
                </a:lnTo>
                <a:lnTo>
                  <a:pt x="0" y="0"/>
                </a:lnTo>
                <a:lnTo>
                  <a:pt x="6755892" y="0"/>
                </a:lnTo>
                <a:lnTo>
                  <a:pt x="6755892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21208" y="4821935"/>
            <a:ext cx="6756400" cy="10795"/>
          </a:xfrm>
          <a:custGeom>
            <a:avLst/>
            <a:gdLst/>
            <a:ahLst/>
            <a:cxnLst/>
            <a:rect l="l" t="t" r="r" b="b"/>
            <a:pathLst>
              <a:path w="6756400" h="10795">
                <a:moveTo>
                  <a:pt x="6755892" y="10667"/>
                </a:moveTo>
                <a:lnTo>
                  <a:pt x="0" y="10667"/>
                </a:lnTo>
                <a:lnTo>
                  <a:pt x="0" y="0"/>
                </a:lnTo>
                <a:lnTo>
                  <a:pt x="6755892" y="0"/>
                </a:lnTo>
                <a:lnTo>
                  <a:pt x="6755892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3" name="object 73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678561" y="3927729"/>
            <a:ext cx="455009" cy="123634"/>
          </a:xfrm>
          <a:prstGeom prst="rect">
            <a:avLst/>
          </a:prstGeom>
        </p:spPr>
      </p:pic>
      <p:pic>
        <p:nvPicPr>
          <p:cNvPr id="74" name="object 74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1194625" y="3927729"/>
            <a:ext cx="178688" cy="123539"/>
          </a:xfrm>
          <a:prstGeom prst="rect">
            <a:avLst/>
          </a:prstGeom>
        </p:spPr>
      </p:pic>
      <p:grpSp>
        <p:nvGrpSpPr>
          <p:cNvPr id="75" name="object 75"/>
          <p:cNvGrpSpPr/>
          <p:nvPr/>
        </p:nvGrpSpPr>
        <p:grpSpPr>
          <a:xfrm>
            <a:off x="1443227" y="3925823"/>
            <a:ext cx="837565" cy="159385"/>
            <a:chOff x="1443227" y="3925823"/>
            <a:chExt cx="837565" cy="159385"/>
          </a:xfrm>
        </p:grpSpPr>
        <p:sp>
          <p:nvSpPr>
            <p:cNvPr id="76" name="object 76"/>
            <p:cNvSpPr/>
            <p:nvPr/>
          </p:nvSpPr>
          <p:spPr>
            <a:xfrm>
              <a:off x="1443227" y="3925823"/>
              <a:ext cx="17145" cy="123825"/>
            </a:xfrm>
            <a:custGeom>
              <a:avLst/>
              <a:gdLst/>
              <a:ahLst/>
              <a:cxnLst/>
              <a:rect l="l" t="t" r="r" b="b"/>
              <a:pathLst>
                <a:path w="17144" h="123825">
                  <a:moveTo>
                    <a:pt x="16763" y="123443"/>
                  </a:moveTo>
                  <a:lnTo>
                    <a:pt x="0" y="123443"/>
                  </a:lnTo>
                  <a:lnTo>
                    <a:pt x="0" y="0"/>
                  </a:lnTo>
                  <a:lnTo>
                    <a:pt x="16763" y="0"/>
                  </a:lnTo>
                  <a:lnTo>
                    <a:pt x="16763" y="12344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7" name="object 77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486280" y="3927728"/>
              <a:ext cx="338899" cy="123539"/>
            </a:xfrm>
            <a:prstGeom prst="rect">
              <a:avLst/>
            </a:prstGeom>
          </p:spPr>
        </p:pic>
        <p:pic>
          <p:nvPicPr>
            <p:cNvPr id="78" name="object 78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848135" y="3926204"/>
              <a:ext cx="387858" cy="158686"/>
            </a:xfrm>
            <a:prstGeom prst="rect">
              <a:avLst/>
            </a:prstGeom>
          </p:spPr>
        </p:pic>
        <p:sp>
          <p:nvSpPr>
            <p:cNvPr id="79" name="object 79"/>
            <p:cNvSpPr/>
            <p:nvPr/>
          </p:nvSpPr>
          <p:spPr>
            <a:xfrm>
              <a:off x="2263425" y="3961257"/>
              <a:ext cx="17145" cy="88900"/>
            </a:xfrm>
            <a:custGeom>
              <a:avLst/>
              <a:gdLst/>
              <a:ahLst/>
              <a:cxnLst/>
              <a:rect l="l" t="t" r="r" b="b"/>
              <a:pathLst>
                <a:path w="17144" h="88900">
                  <a:moveTo>
                    <a:pt x="16764" y="16764"/>
                  </a:moveTo>
                  <a:lnTo>
                    <a:pt x="0" y="16764"/>
                  </a:lnTo>
                  <a:lnTo>
                    <a:pt x="0" y="0"/>
                  </a:lnTo>
                  <a:lnTo>
                    <a:pt x="16764" y="0"/>
                  </a:lnTo>
                  <a:lnTo>
                    <a:pt x="16764" y="16764"/>
                  </a:lnTo>
                  <a:close/>
                </a:path>
                <a:path w="17144" h="88900">
                  <a:moveTo>
                    <a:pt x="16764" y="88487"/>
                  </a:moveTo>
                  <a:lnTo>
                    <a:pt x="0" y="88487"/>
                  </a:lnTo>
                  <a:lnTo>
                    <a:pt x="0" y="71723"/>
                  </a:lnTo>
                  <a:lnTo>
                    <a:pt x="16764" y="71723"/>
                  </a:lnTo>
                  <a:lnTo>
                    <a:pt x="16764" y="884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0" name="object 80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678561" y="4180998"/>
            <a:ext cx="694753" cy="280796"/>
          </a:xfrm>
          <a:prstGeom prst="rect">
            <a:avLst/>
          </a:prstGeom>
        </p:spPr>
      </p:pic>
      <p:pic>
        <p:nvPicPr>
          <p:cNvPr id="81" name="object 81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1443227" y="4336637"/>
            <a:ext cx="1572863" cy="125158"/>
          </a:xfrm>
          <a:prstGeom prst="rect">
            <a:avLst/>
          </a:prstGeom>
        </p:spPr>
      </p:pic>
      <p:grpSp>
        <p:nvGrpSpPr>
          <p:cNvPr id="82" name="object 82"/>
          <p:cNvGrpSpPr/>
          <p:nvPr/>
        </p:nvGrpSpPr>
        <p:grpSpPr>
          <a:xfrm>
            <a:off x="678561" y="4591526"/>
            <a:ext cx="647700" cy="99695"/>
            <a:chOff x="678561" y="4591526"/>
            <a:chExt cx="647700" cy="99695"/>
          </a:xfrm>
        </p:grpSpPr>
        <p:sp>
          <p:nvSpPr>
            <p:cNvPr id="83" name="object 83"/>
            <p:cNvSpPr/>
            <p:nvPr/>
          </p:nvSpPr>
          <p:spPr>
            <a:xfrm>
              <a:off x="678561" y="4593050"/>
              <a:ext cx="35560" cy="96520"/>
            </a:xfrm>
            <a:custGeom>
              <a:avLst/>
              <a:gdLst/>
              <a:ahLst/>
              <a:cxnLst/>
              <a:rect l="l" t="t" r="r" b="b"/>
              <a:pathLst>
                <a:path w="35559" h="96520">
                  <a:moveTo>
                    <a:pt x="35147" y="96107"/>
                  </a:moveTo>
                  <a:lnTo>
                    <a:pt x="22955" y="96107"/>
                  </a:lnTo>
                  <a:lnTo>
                    <a:pt x="22955" y="21335"/>
                  </a:lnTo>
                  <a:lnTo>
                    <a:pt x="19907" y="24383"/>
                  </a:lnTo>
                  <a:lnTo>
                    <a:pt x="16763" y="25907"/>
                  </a:lnTo>
                  <a:lnTo>
                    <a:pt x="7619" y="32099"/>
                  </a:lnTo>
                  <a:lnTo>
                    <a:pt x="3047" y="33623"/>
                  </a:lnTo>
                  <a:lnTo>
                    <a:pt x="0" y="35147"/>
                  </a:lnTo>
                  <a:lnTo>
                    <a:pt x="0" y="24383"/>
                  </a:lnTo>
                  <a:lnTo>
                    <a:pt x="6095" y="21335"/>
                  </a:lnTo>
                  <a:lnTo>
                    <a:pt x="12191" y="16763"/>
                  </a:lnTo>
                  <a:lnTo>
                    <a:pt x="16763" y="12191"/>
                  </a:lnTo>
                  <a:lnTo>
                    <a:pt x="21431" y="9143"/>
                  </a:lnTo>
                  <a:lnTo>
                    <a:pt x="26003" y="4571"/>
                  </a:lnTo>
                  <a:lnTo>
                    <a:pt x="27527" y="0"/>
                  </a:lnTo>
                  <a:lnTo>
                    <a:pt x="35147" y="0"/>
                  </a:lnTo>
                  <a:lnTo>
                    <a:pt x="35147" y="9610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4" name="object 84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744188" y="4591526"/>
              <a:ext cx="155733" cy="99155"/>
            </a:xfrm>
            <a:prstGeom prst="rect">
              <a:avLst/>
            </a:prstGeom>
          </p:spPr>
        </p:pic>
        <p:pic>
          <p:nvPicPr>
            <p:cNvPr id="85" name="object 85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927449" y="4591526"/>
              <a:ext cx="250412" cy="99155"/>
            </a:xfrm>
            <a:prstGeom prst="rect">
              <a:avLst/>
            </a:prstGeom>
          </p:spPr>
        </p:pic>
        <p:sp>
          <p:nvSpPr>
            <p:cNvPr id="86" name="object 86"/>
            <p:cNvSpPr/>
            <p:nvPr/>
          </p:nvSpPr>
          <p:spPr>
            <a:xfrm>
              <a:off x="1197660" y="4593056"/>
              <a:ext cx="128905" cy="96520"/>
            </a:xfrm>
            <a:custGeom>
              <a:avLst/>
              <a:gdLst/>
              <a:ahLst/>
              <a:cxnLst/>
              <a:rect l="l" t="t" r="r" b="b"/>
              <a:pathLst>
                <a:path w="128905" h="96520">
                  <a:moveTo>
                    <a:pt x="35153" y="0"/>
                  </a:moveTo>
                  <a:lnTo>
                    <a:pt x="27533" y="0"/>
                  </a:lnTo>
                  <a:lnTo>
                    <a:pt x="26009" y="4572"/>
                  </a:lnTo>
                  <a:lnTo>
                    <a:pt x="22961" y="9144"/>
                  </a:lnTo>
                  <a:lnTo>
                    <a:pt x="18389" y="12192"/>
                  </a:lnTo>
                  <a:lnTo>
                    <a:pt x="12192" y="16764"/>
                  </a:lnTo>
                  <a:lnTo>
                    <a:pt x="7620" y="21336"/>
                  </a:lnTo>
                  <a:lnTo>
                    <a:pt x="0" y="24384"/>
                  </a:lnTo>
                  <a:lnTo>
                    <a:pt x="0" y="35140"/>
                  </a:lnTo>
                  <a:lnTo>
                    <a:pt x="4572" y="33616"/>
                  </a:lnTo>
                  <a:lnTo>
                    <a:pt x="7620" y="32092"/>
                  </a:lnTo>
                  <a:lnTo>
                    <a:pt x="16865" y="25908"/>
                  </a:lnTo>
                  <a:lnTo>
                    <a:pt x="21437" y="24384"/>
                  </a:lnTo>
                  <a:lnTo>
                    <a:pt x="24485" y="21336"/>
                  </a:lnTo>
                  <a:lnTo>
                    <a:pt x="24485" y="96100"/>
                  </a:lnTo>
                  <a:lnTo>
                    <a:pt x="35153" y="96100"/>
                  </a:lnTo>
                  <a:lnTo>
                    <a:pt x="35153" y="0"/>
                  </a:lnTo>
                  <a:close/>
                </a:path>
                <a:path w="128905" h="96520">
                  <a:moveTo>
                    <a:pt x="128308" y="1524"/>
                  </a:moveTo>
                  <a:lnTo>
                    <a:pt x="67259" y="1524"/>
                  </a:lnTo>
                  <a:lnTo>
                    <a:pt x="67259" y="12192"/>
                  </a:lnTo>
                  <a:lnTo>
                    <a:pt x="112979" y="12192"/>
                  </a:lnTo>
                  <a:lnTo>
                    <a:pt x="108635" y="17957"/>
                  </a:lnTo>
                  <a:lnTo>
                    <a:pt x="89547" y="52857"/>
                  </a:lnTo>
                  <a:lnTo>
                    <a:pt x="79730" y="90106"/>
                  </a:lnTo>
                  <a:lnTo>
                    <a:pt x="79451" y="96100"/>
                  </a:lnTo>
                  <a:lnTo>
                    <a:pt x="91643" y="96100"/>
                  </a:lnTo>
                  <a:lnTo>
                    <a:pt x="96215" y="70192"/>
                  </a:lnTo>
                  <a:lnTo>
                    <a:pt x="98780" y="61315"/>
                  </a:lnTo>
                  <a:lnTo>
                    <a:pt x="119113" y="21920"/>
                  </a:lnTo>
                  <a:lnTo>
                    <a:pt x="128308" y="10668"/>
                  </a:lnTo>
                  <a:lnTo>
                    <a:pt x="128308" y="152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7" name="object 87"/>
          <p:cNvSpPr/>
          <p:nvPr/>
        </p:nvSpPr>
        <p:spPr>
          <a:xfrm>
            <a:off x="521208" y="4821935"/>
            <a:ext cx="6756400" cy="10795"/>
          </a:xfrm>
          <a:custGeom>
            <a:avLst/>
            <a:gdLst/>
            <a:ahLst/>
            <a:cxnLst/>
            <a:rect l="l" t="t" r="r" b="b"/>
            <a:pathLst>
              <a:path w="6756400" h="10795">
                <a:moveTo>
                  <a:pt x="6755892" y="10667"/>
                </a:moveTo>
                <a:lnTo>
                  <a:pt x="0" y="10667"/>
                </a:lnTo>
                <a:lnTo>
                  <a:pt x="0" y="0"/>
                </a:lnTo>
                <a:lnTo>
                  <a:pt x="6755892" y="0"/>
                </a:lnTo>
                <a:lnTo>
                  <a:pt x="6755892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21208" y="5433060"/>
            <a:ext cx="6756400" cy="10795"/>
          </a:xfrm>
          <a:custGeom>
            <a:avLst/>
            <a:gdLst/>
            <a:ahLst/>
            <a:cxnLst/>
            <a:rect l="l" t="t" r="r" b="b"/>
            <a:pathLst>
              <a:path w="6756400" h="10795">
                <a:moveTo>
                  <a:pt x="6755892" y="10667"/>
                </a:moveTo>
                <a:lnTo>
                  <a:pt x="0" y="10667"/>
                </a:lnTo>
                <a:lnTo>
                  <a:pt x="0" y="0"/>
                </a:lnTo>
                <a:lnTo>
                  <a:pt x="6755892" y="0"/>
                </a:lnTo>
                <a:lnTo>
                  <a:pt x="6755892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77037" y="4947094"/>
            <a:ext cx="514984" cy="125730"/>
          </a:xfrm>
          <a:custGeom>
            <a:avLst/>
            <a:gdLst/>
            <a:ahLst/>
            <a:cxnLst/>
            <a:rect l="l" t="t" r="r" b="b"/>
            <a:pathLst>
              <a:path w="514984" h="125729">
                <a:moveTo>
                  <a:pt x="91630" y="108394"/>
                </a:moveTo>
                <a:lnTo>
                  <a:pt x="16764" y="108394"/>
                </a:lnTo>
                <a:lnTo>
                  <a:pt x="16764" y="67754"/>
                </a:lnTo>
                <a:lnTo>
                  <a:pt x="85534" y="67754"/>
                </a:lnTo>
                <a:lnTo>
                  <a:pt x="85534" y="53784"/>
                </a:lnTo>
                <a:lnTo>
                  <a:pt x="16764" y="53784"/>
                </a:lnTo>
                <a:lnTo>
                  <a:pt x="16764" y="15684"/>
                </a:lnTo>
                <a:lnTo>
                  <a:pt x="90106" y="15684"/>
                </a:lnTo>
                <a:lnTo>
                  <a:pt x="90106" y="444"/>
                </a:lnTo>
                <a:lnTo>
                  <a:pt x="0" y="444"/>
                </a:lnTo>
                <a:lnTo>
                  <a:pt x="0" y="15684"/>
                </a:lnTo>
                <a:lnTo>
                  <a:pt x="0" y="53784"/>
                </a:lnTo>
                <a:lnTo>
                  <a:pt x="0" y="67754"/>
                </a:lnTo>
                <a:lnTo>
                  <a:pt x="0" y="108394"/>
                </a:lnTo>
                <a:lnTo>
                  <a:pt x="0" y="123634"/>
                </a:lnTo>
                <a:lnTo>
                  <a:pt x="91630" y="123634"/>
                </a:lnTo>
                <a:lnTo>
                  <a:pt x="91630" y="108394"/>
                </a:lnTo>
                <a:close/>
              </a:path>
              <a:path w="514984" h="125729">
                <a:moveTo>
                  <a:pt x="180213" y="91541"/>
                </a:moveTo>
                <a:lnTo>
                  <a:pt x="178689" y="88493"/>
                </a:lnTo>
                <a:lnTo>
                  <a:pt x="177165" y="83921"/>
                </a:lnTo>
                <a:lnTo>
                  <a:pt x="170967" y="77825"/>
                </a:lnTo>
                <a:lnTo>
                  <a:pt x="166395" y="76301"/>
                </a:lnTo>
                <a:lnTo>
                  <a:pt x="163347" y="74777"/>
                </a:lnTo>
                <a:lnTo>
                  <a:pt x="155727" y="71729"/>
                </a:lnTo>
                <a:lnTo>
                  <a:pt x="145059" y="70205"/>
                </a:lnTo>
                <a:lnTo>
                  <a:pt x="137439" y="67157"/>
                </a:lnTo>
                <a:lnTo>
                  <a:pt x="132867" y="65633"/>
                </a:lnTo>
                <a:lnTo>
                  <a:pt x="131343" y="65633"/>
                </a:lnTo>
                <a:lnTo>
                  <a:pt x="128295" y="64109"/>
                </a:lnTo>
                <a:lnTo>
                  <a:pt x="123723" y="59537"/>
                </a:lnTo>
                <a:lnTo>
                  <a:pt x="123723" y="53441"/>
                </a:lnTo>
                <a:lnTo>
                  <a:pt x="125247" y="50393"/>
                </a:lnTo>
                <a:lnTo>
                  <a:pt x="128295" y="48869"/>
                </a:lnTo>
                <a:lnTo>
                  <a:pt x="131343" y="45821"/>
                </a:lnTo>
                <a:lnTo>
                  <a:pt x="135915" y="44297"/>
                </a:lnTo>
                <a:lnTo>
                  <a:pt x="148107" y="44297"/>
                </a:lnTo>
                <a:lnTo>
                  <a:pt x="152679" y="45821"/>
                </a:lnTo>
                <a:lnTo>
                  <a:pt x="157251" y="48869"/>
                </a:lnTo>
                <a:lnTo>
                  <a:pt x="160299" y="51917"/>
                </a:lnTo>
                <a:lnTo>
                  <a:pt x="161823" y="54965"/>
                </a:lnTo>
                <a:lnTo>
                  <a:pt x="161823" y="59537"/>
                </a:lnTo>
                <a:lnTo>
                  <a:pt x="177165" y="58013"/>
                </a:lnTo>
                <a:lnTo>
                  <a:pt x="164871" y="38201"/>
                </a:lnTo>
                <a:lnTo>
                  <a:pt x="160299" y="35153"/>
                </a:lnTo>
                <a:lnTo>
                  <a:pt x="155727" y="33629"/>
                </a:lnTo>
                <a:lnTo>
                  <a:pt x="148107" y="32105"/>
                </a:lnTo>
                <a:lnTo>
                  <a:pt x="137439" y="32105"/>
                </a:lnTo>
                <a:lnTo>
                  <a:pt x="132867" y="33629"/>
                </a:lnTo>
                <a:lnTo>
                  <a:pt x="128295" y="33629"/>
                </a:lnTo>
                <a:lnTo>
                  <a:pt x="119062" y="38201"/>
                </a:lnTo>
                <a:lnTo>
                  <a:pt x="112966" y="44297"/>
                </a:lnTo>
                <a:lnTo>
                  <a:pt x="108394" y="53441"/>
                </a:lnTo>
                <a:lnTo>
                  <a:pt x="108394" y="62585"/>
                </a:lnTo>
                <a:lnTo>
                  <a:pt x="109918" y="67157"/>
                </a:lnTo>
                <a:lnTo>
                  <a:pt x="112966" y="70205"/>
                </a:lnTo>
                <a:lnTo>
                  <a:pt x="114490" y="73253"/>
                </a:lnTo>
                <a:lnTo>
                  <a:pt x="117538" y="76301"/>
                </a:lnTo>
                <a:lnTo>
                  <a:pt x="122199" y="77825"/>
                </a:lnTo>
                <a:lnTo>
                  <a:pt x="126771" y="80873"/>
                </a:lnTo>
                <a:lnTo>
                  <a:pt x="134391" y="82397"/>
                </a:lnTo>
                <a:lnTo>
                  <a:pt x="145059" y="85445"/>
                </a:lnTo>
                <a:lnTo>
                  <a:pt x="152679" y="88493"/>
                </a:lnTo>
                <a:lnTo>
                  <a:pt x="158775" y="90017"/>
                </a:lnTo>
                <a:lnTo>
                  <a:pt x="160299" y="91541"/>
                </a:lnTo>
                <a:lnTo>
                  <a:pt x="163347" y="93065"/>
                </a:lnTo>
                <a:lnTo>
                  <a:pt x="164871" y="96113"/>
                </a:lnTo>
                <a:lnTo>
                  <a:pt x="164871" y="102311"/>
                </a:lnTo>
                <a:lnTo>
                  <a:pt x="163347" y="105359"/>
                </a:lnTo>
                <a:lnTo>
                  <a:pt x="157251" y="111455"/>
                </a:lnTo>
                <a:lnTo>
                  <a:pt x="151155" y="112979"/>
                </a:lnTo>
                <a:lnTo>
                  <a:pt x="137439" y="112979"/>
                </a:lnTo>
                <a:lnTo>
                  <a:pt x="132867" y="111455"/>
                </a:lnTo>
                <a:lnTo>
                  <a:pt x="128295" y="108407"/>
                </a:lnTo>
                <a:lnTo>
                  <a:pt x="125247" y="105359"/>
                </a:lnTo>
                <a:lnTo>
                  <a:pt x="122199" y="100787"/>
                </a:lnTo>
                <a:lnTo>
                  <a:pt x="122199" y="94589"/>
                </a:lnTo>
                <a:lnTo>
                  <a:pt x="106870" y="97637"/>
                </a:lnTo>
                <a:lnTo>
                  <a:pt x="136486" y="124853"/>
                </a:lnTo>
                <a:lnTo>
                  <a:pt x="145059" y="125171"/>
                </a:lnTo>
                <a:lnTo>
                  <a:pt x="151155" y="125171"/>
                </a:lnTo>
                <a:lnTo>
                  <a:pt x="180213" y="102311"/>
                </a:lnTo>
                <a:lnTo>
                  <a:pt x="180213" y="91541"/>
                </a:lnTo>
                <a:close/>
              </a:path>
              <a:path w="514984" h="125729">
                <a:moveTo>
                  <a:pt x="233641" y="123634"/>
                </a:moveTo>
                <a:lnTo>
                  <a:pt x="232117" y="109918"/>
                </a:lnTo>
                <a:lnTo>
                  <a:pt x="219824" y="109918"/>
                </a:lnTo>
                <a:lnTo>
                  <a:pt x="216776" y="106870"/>
                </a:lnTo>
                <a:lnTo>
                  <a:pt x="216776" y="45821"/>
                </a:lnTo>
                <a:lnTo>
                  <a:pt x="232117" y="45821"/>
                </a:lnTo>
                <a:lnTo>
                  <a:pt x="232117" y="35153"/>
                </a:lnTo>
                <a:lnTo>
                  <a:pt x="216776" y="35153"/>
                </a:lnTo>
                <a:lnTo>
                  <a:pt x="216776" y="3048"/>
                </a:lnTo>
                <a:lnTo>
                  <a:pt x="201536" y="12192"/>
                </a:lnTo>
                <a:lnTo>
                  <a:pt x="201536" y="35153"/>
                </a:lnTo>
                <a:lnTo>
                  <a:pt x="190868" y="35153"/>
                </a:lnTo>
                <a:lnTo>
                  <a:pt x="190868" y="45821"/>
                </a:lnTo>
                <a:lnTo>
                  <a:pt x="201536" y="45821"/>
                </a:lnTo>
                <a:lnTo>
                  <a:pt x="201536" y="112966"/>
                </a:lnTo>
                <a:lnTo>
                  <a:pt x="203060" y="116014"/>
                </a:lnTo>
                <a:lnTo>
                  <a:pt x="204584" y="117538"/>
                </a:lnTo>
                <a:lnTo>
                  <a:pt x="206108" y="120586"/>
                </a:lnTo>
                <a:lnTo>
                  <a:pt x="212204" y="123634"/>
                </a:lnTo>
                <a:lnTo>
                  <a:pt x="216776" y="125158"/>
                </a:lnTo>
                <a:lnTo>
                  <a:pt x="226021" y="125158"/>
                </a:lnTo>
                <a:lnTo>
                  <a:pt x="229069" y="123634"/>
                </a:lnTo>
                <a:lnTo>
                  <a:pt x="233641" y="123634"/>
                </a:lnTo>
                <a:close/>
              </a:path>
              <a:path w="514984" h="125729">
                <a:moveTo>
                  <a:pt x="323659" y="123634"/>
                </a:moveTo>
                <a:lnTo>
                  <a:pt x="320611" y="120586"/>
                </a:lnTo>
                <a:lnTo>
                  <a:pt x="319087" y="116014"/>
                </a:lnTo>
                <a:lnTo>
                  <a:pt x="319087" y="112966"/>
                </a:lnTo>
                <a:lnTo>
                  <a:pt x="318846" y="108902"/>
                </a:lnTo>
                <a:lnTo>
                  <a:pt x="317563" y="79349"/>
                </a:lnTo>
                <a:lnTo>
                  <a:pt x="317563" y="51917"/>
                </a:lnTo>
                <a:lnTo>
                  <a:pt x="316039" y="47345"/>
                </a:lnTo>
                <a:lnTo>
                  <a:pt x="314515" y="44297"/>
                </a:lnTo>
                <a:lnTo>
                  <a:pt x="312991" y="41249"/>
                </a:lnTo>
                <a:lnTo>
                  <a:pt x="309943" y="39725"/>
                </a:lnTo>
                <a:lnTo>
                  <a:pt x="306895" y="36677"/>
                </a:lnTo>
                <a:lnTo>
                  <a:pt x="297751" y="33629"/>
                </a:lnTo>
                <a:lnTo>
                  <a:pt x="291655" y="32105"/>
                </a:lnTo>
                <a:lnTo>
                  <a:pt x="276313" y="32105"/>
                </a:lnTo>
                <a:lnTo>
                  <a:pt x="244309" y="53441"/>
                </a:lnTo>
                <a:lnTo>
                  <a:pt x="244309" y="59537"/>
                </a:lnTo>
                <a:lnTo>
                  <a:pt x="258025" y="62585"/>
                </a:lnTo>
                <a:lnTo>
                  <a:pt x="259549" y="54965"/>
                </a:lnTo>
                <a:lnTo>
                  <a:pt x="268693" y="45821"/>
                </a:lnTo>
                <a:lnTo>
                  <a:pt x="274789" y="44297"/>
                </a:lnTo>
                <a:lnTo>
                  <a:pt x="288607" y="44297"/>
                </a:lnTo>
                <a:lnTo>
                  <a:pt x="294703" y="47345"/>
                </a:lnTo>
                <a:lnTo>
                  <a:pt x="299275" y="50393"/>
                </a:lnTo>
                <a:lnTo>
                  <a:pt x="302323" y="51917"/>
                </a:lnTo>
                <a:lnTo>
                  <a:pt x="302323" y="67157"/>
                </a:lnTo>
                <a:lnTo>
                  <a:pt x="302323" y="79349"/>
                </a:lnTo>
                <a:lnTo>
                  <a:pt x="302323" y="96113"/>
                </a:lnTo>
                <a:lnTo>
                  <a:pt x="300799" y="99161"/>
                </a:lnTo>
                <a:lnTo>
                  <a:pt x="297751" y="103822"/>
                </a:lnTo>
                <a:lnTo>
                  <a:pt x="294703" y="106870"/>
                </a:lnTo>
                <a:lnTo>
                  <a:pt x="285559" y="112966"/>
                </a:lnTo>
                <a:lnTo>
                  <a:pt x="264121" y="112966"/>
                </a:lnTo>
                <a:lnTo>
                  <a:pt x="258025" y="106870"/>
                </a:lnTo>
                <a:lnTo>
                  <a:pt x="256501" y="103822"/>
                </a:lnTo>
                <a:lnTo>
                  <a:pt x="256501" y="97637"/>
                </a:lnTo>
                <a:lnTo>
                  <a:pt x="258025" y="94589"/>
                </a:lnTo>
                <a:lnTo>
                  <a:pt x="259549" y="93065"/>
                </a:lnTo>
                <a:lnTo>
                  <a:pt x="261073" y="90017"/>
                </a:lnTo>
                <a:lnTo>
                  <a:pt x="262597" y="88493"/>
                </a:lnTo>
                <a:lnTo>
                  <a:pt x="265645" y="86969"/>
                </a:lnTo>
                <a:lnTo>
                  <a:pt x="267169" y="86969"/>
                </a:lnTo>
                <a:lnTo>
                  <a:pt x="271741" y="85445"/>
                </a:lnTo>
                <a:lnTo>
                  <a:pt x="277939" y="83921"/>
                </a:lnTo>
                <a:lnTo>
                  <a:pt x="288607" y="82397"/>
                </a:lnTo>
                <a:lnTo>
                  <a:pt x="297751" y="80873"/>
                </a:lnTo>
                <a:lnTo>
                  <a:pt x="302323" y="79349"/>
                </a:lnTo>
                <a:lnTo>
                  <a:pt x="302323" y="67157"/>
                </a:lnTo>
                <a:lnTo>
                  <a:pt x="298056" y="68300"/>
                </a:lnTo>
                <a:lnTo>
                  <a:pt x="292214" y="69443"/>
                </a:lnTo>
                <a:lnTo>
                  <a:pt x="284911" y="70586"/>
                </a:lnTo>
                <a:lnTo>
                  <a:pt x="276313" y="71729"/>
                </a:lnTo>
                <a:lnTo>
                  <a:pt x="270217" y="73253"/>
                </a:lnTo>
                <a:lnTo>
                  <a:pt x="265645" y="73253"/>
                </a:lnTo>
                <a:lnTo>
                  <a:pt x="262597" y="74777"/>
                </a:lnTo>
                <a:lnTo>
                  <a:pt x="258025" y="76301"/>
                </a:lnTo>
                <a:lnTo>
                  <a:pt x="248881" y="80873"/>
                </a:lnTo>
                <a:lnTo>
                  <a:pt x="245833" y="83921"/>
                </a:lnTo>
                <a:lnTo>
                  <a:pt x="244309" y="88493"/>
                </a:lnTo>
                <a:lnTo>
                  <a:pt x="241261" y="91541"/>
                </a:lnTo>
                <a:lnTo>
                  <a:pt x="241261" y="106870"/>
                </a:lnTo>
                <a:lnTo>
                  <a:pt x="244309" y="112966"/>
                </a:lnTo>
                <a:lnTo>
                  <a:pt x="248881" y="119062"/>
                </a:lnTo>
                <a:lnTo>
                  <a:pt x="253453" y="123634"/>
                </a:lnTo>
                <a:lnTo>
                  <a:pt x="261073" y="125158"/>
                </a:lnTo>
                <a:lnTo>
                  <a:pt x="282511" y="125158"/>
                </a:lnTo>
                <a:lnTo>
                  <a:pt x="288607" y="122110"/>
                </a:lnTo>
                <a:lnTo>
                  <a:pt x="293179" y="120586"/>
                </a:lnTo>
                <a:lnTo>
                  <a:pt x="299275" y="117538"/>
                </a:lnTo>
                <a:lnTo>
                  <a:pt x="303847" y="112966"/>
                </a:lnTo>
                <a:lnTo>
                  <a:pt x="305371" y="116014"/>
                </a:lnTo>
                <a:lnTo>
                  <a:pt x="305371" y="120586"/>
                </a:lnTo>
                <a:lnTo>
                  <a:pt x="306895" y="123634"/>
                </a:lnTo>
                <a:lnTo>
                  <a:pt x="323659" y="123634"/>
                </a:lnTo>
                <a:close/>
              </a:path>
              <a:path w="514984" h="125729">
                <a:moveTo>
                  <a:pt x="413766" y="0"/>
                </a:moveTo>
                <a:lnTo>
                  <a:pt x="400050" y="0"/>
                </a:lnTo>
                <a:lnTo>
                  <a:pt x="400050" y="80873"/>
                </a:lnTo>
                <a:lnTo>
                  <a:pt x="399491" y="88328"/>
                </a:lnTo>
                <a:lnTo>
                  <a:pt x="381762" y="112966"/>
                </a:lnTo>
                <a:lnTo>
                  <a:pt x="369468" y="112966"/>
                </a:lnTo>
                <a:lnTo>
                  <a:pt x="351180" y="79349"/>
                </a:lnTo>
                <a:lnTo>
                  <a:pt x="351726" y="70802"/>
                </a:lnTo>
                <a:lnTo>
                  <a:pt x="367944" y="44297"/>
                </a:lnTo>
                <a:lnTo>
                  <a:pt x="381762" y="44297"/>
                </a:lnTo>
                <a:lnTo>
                  <a:pt x="400050" y="80873"/>
                </a:lnTo>
                <a:lnTo>
                  <a:pt x="400050" y="0"/>
                </a:lnTo>
                <a:lnTo>
                  <a:pt x="398526" y="0"/>
                </a:lnTo>
                <a:lnTo>
                  <a:pt x="398526" y="44297"/>
                </a:lnTo>
                <a:lnTo>
                  <a:pt x="392430" y="38201"/>
                </a:lnTo>
                <a:lnTo>
                  <a:pt x="387858" y="35153"/>
                </a:lnTo>
                <a:lnTo>
                  <a:pt x="378612" y="32105"/>
                </a:lnTo>
                <a:lnTo>
                  <a:pt x="366420" y="32105"/>
                </a:lnTo>
                <a:lnTo>
                  <a:pt x="337464" y="62585"/>
                </a:lnTo>
                <a:lnTo>
                  <a:pt x="335940" y="70205"/>
                </a:lnTo>
                <a:lnTo>
                  <a:pt x="335940" y="88493"/>
                </a:lnTo>
                <a:lnTo>
                  <a:pt x="337464" y="96113"/>
                </a:lnTo>
                <a:lnTo>
                  <a:pt x="340512" y="103822"/>
                </a:lnTo>
                <a:lnTo>
                  <a:pt x="349656" y="116014"/>
                </a:lnTo>
                <a:lnTo>
                  <a:pt x="354228" y="119062"/>
                </a:lnTo>
                <a:lnTo>
                  <a:pt x="360324" y="123634"/>
                </a:lnTo>
                <a:lnTo>
                  <a:pt x="367944" y="125158"/>
                </a:lnTo>
                <a:lnTo>
                  <a:pt x="374040" y="125158"/>
                </a:lnTo>
                <a:lnTo>
                  <a:pt x="381787" y="124333"/>
                </a:lnTo>
                <a:lnTo>
                  <a:pt x="388797" y="121920"/>
                </a:lnTo>
                <a:lnTo>
                  <a:pt x="394919" y="118097"/>
                </a:lnTo>
                <a:lnTo>
                  <a:pt x="400050" y="112966"/>
                </a:lnTo>
                <a:lnTo>
                  <a:pt x="400050" y="123634"/>
                </a:lnTo>
                <a:lnTo>
                  <a:pt x="413766" y="123634"/>
                </a:lnTo>
                <a:lnTo>
                  <a:pt x="413766" y="0"/>
                </a:lnTo>
                <a:close/>
              </a:path>
              <a:path w="514984" h="125729">
                <a:moveTo>
                  <a:pt x="514527" y="77825"/>
                </a:moveTo>
                <a:lnTo>
                  <a:pt x="499287" y="40563"/>
                </a:lnTo>
                <a:lnTo>
                  <a:pt x="499287" y="77825"/>
                </a:lnTo>
                <a:lnTo>
                  <a:pt x="498741" y="86398"/>
                </a:lnTo>
                <a:lnTo>
                  <a:pt x="480910" y="112979"/>
                </a:lnTo>
                <a:lnTo>
                  <a:pt x="465670" y="112979"/>
                </a:lnTo>
                <a:lnTo>
                  <a:pt x="447382" y="79349"/>
                </a:lnTo>
                <a:lnTo>
                  <a:pt x="447713" y="71018"/>
                </a:lnTo>
                <a:lnTo>
                  <a:pt x="448906" y="64109"/>
                </a:lnTo>
                <a:lnTo>
                  <a:pt x="451243" y="58343"/>
                </a:lnTo>
                <a:lnTo>
                  <a:pt x="455002" y="53441"/>
                </a:lnTo>
                <a:lnTo>
                  <a:pt x="459574" y="47345"/>
                </a:lnTo>
                <a:lnTo>
                  <a:pt x="465670" y="44297"/>
                </a:lnTo>
                <a:lnTo>
                  <a:pt x="480910" y="44297"/>
                </a:lnTo>
                <a:lnTo>
                  <a:pt x="499287" y="77825"/>
                </a:lnTo>
                <a:lnTo>
                  <a:pt x="499287" y="40563"/>
                </a:lnTo>
                <a:lnTo>
                  <a:pt x="497598" y="39179"/>
                </a:lnTo>
                <a:lnTo>
                  <a:pt x="490334" y="35344"/>
                </a:lnTo>
                <a:lnTo>
                  <a:pt x="482180" y="32943"/>
                </a:lnTo>
                <a:lnTo>
                  <a:pt x="473290" y="32105"/>
                </a:lnTo>
                <a:lnTo>
                  <a:pt x="465569" y="32702"/>
                </a:lnTo>
                <a:lnTo>
                  <a:pt x="435571" y="57632"/>
                </a:lnTo>
                <a:lnTo>
                  <a:pt x="432142" y="79349"/>
                </a:lnTo>
                <a:lnTo>
                  <a:pt x="432739" y="89966"/>
                </a:lnTo>
                <a:lnTo>
                  <a:pt x="456336" y="122504"/>
                </a:lnTo>
                <a:lnTo>
                  <a:pt x="473290" y="125171"/>
                </a:lnTo>
                <a:lnTo>
                  <a:pt x="480910" y="125171"/>
                </a:lnTo>
                <a:lnTo>
                  <a:pt x="488619" y="123647"/>
                </a:lnTo>
                <a:lnTo>
                  <a:pt x="494715" y="120599"/>
                </a:lnTo>
                <a:lnTo>
                  <a:pt x="504875" y="112979"/>
                </a:lnTo>
                <a:lnTo>
                  <a:pt x="506907" y="111455"/>
                </a:lnTo>
                <a:lnTo>
                  <a:pt x="509955" y="105359"/>
                </a:lnTo>
                <a:lnTo>
                  <a:pt x="511962" y="99301"/>
                </a:lnTo>
                <a:lnTo>
                  <a:pt x="513384" y="92697"/>
                </a:lnTo>
                <a:lnTo>
                  <a:pt x="514248" y="85547"/>
                </a:lnTo>
                <a:lnTo>
                  <a:pt x="514527" y="778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0" name="object 90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1251108" y="4946903"/>
            <a:ext cx="211931" cy="125349"/>
          </a:xfrm>
          <a:prstGeom prst="rect">
            <a:avLst/>
          </a:prstGeom>
        </p:spPr>
      </p:pic>
      <p:pic>
        <p:nvPicPr>
          <p:cNvPr id="91" name="object 91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1530572" y="4945570"/>
            <a:ext cx="1093184" cy="161734"/>
          </a:xfrm>
          <a:prstGeom prst="rect">
            <a:avLst/>
          </a:prstGeom>
        </p:spPr>
      </p:pic>
      <p:pic>
        <p:nvPicPr>
          <p:cNvPr id="92" name="object 92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663320" y="5192839"/>
            <a:ext cx="491547" cy="99155"/>
          </a:xfrm>
          <a:prstGeom prst="rect">
            <a:avLst/>
          </a:prstGeom>
        </p:spPr>
      </p:pic>
      <p:sp>
        <p:nvSpPr>
          <p:cNvPr id="93" name="object 93"/>
          <p:cNvSpPr/>
          <p:nvPr/>
        </p:nvSpPr>
        <p:spPr>
          <a:xfrm>
            <a:off x="521208" y="5433060"/>
            <a:ext cx="6756400" cy="10795"/>
          </a:xfrm>
          <a:custGeom>
            <a:avLst/>
            <a:gdLst/>
            <a:ahLst/>
            <a:cxnLst/>
            <a:rect l="l" t="t" r="r" b="b"/>
            <a:pathLst>
              <a:path w="6756400" h="10795">
                <a:moveTo>
                  <a:pt x="6755892" y="10667"/>
                </a:moveTo>
                <a:lnTo>
                  <a:pt x="0" y="10667"/>
                </a:lnTo>
                <a:lnTo>
                  <a:pt x="0" y="0"/>
                </a:lnTo>
                <a:lnTo>
                  <a:pt x="6755892" y="0"/>
                </a:lnTo>
                <a:lnTo>
                  <a:pt x="6755892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21208" y="6042660"/>
            <a:ext cx="6756400" cy="10795"/>
          </a:xfrm>
          <a:custGeom>
            <a:avLst/>
            <a:gdLst/>
            <a:ahLst/>
            <a:cxnLst/>
            <a:rect l="l" t="t" r="r" b="b"/>
            <a:pathLst>
              <a:path w="6756400" h="10795">
                <a:moveTo>
                  <a:pt x="6755892" y="10667"/>
                </a:moveTo>
                <a:lnTo>
                  <a:pt x="0" y="10667"/>
                </a:lnTo>
                <a:lnTo>
                  <a:pt x="0" y="0"/>
                </a:lnTo>
                <a:lnTo>
                  <a:pt x="6755892" y="0"/>
                </a:lnTo>
                <a:lnTo>
                  <a:pt x="6755892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5" name="object 95"/>
          <p:cNvGrpSpPr/>
          <p:nvPr/>
        </p:nvGrpSpPr>
        <p:grpSpPr>
          <a:xfrm>
            <a:off x="672464" y="5556027"/>
            <a:ext cx="743585" cy="127000"/>
            <a:chOff x="672464" y="5556027"/>
            <a:chExt cx="743585" cy="127000"/>
          </a:xfrm>
        </p:grpSpPr>
        <p:pic>
          <p:nvPicPr>
            <p:cNvPr id="96" name="object 96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672464" y="5556027"/>
              <a:ext cx="389382" cy="126682"/>
            </a:xfrm>
            <a:prstGeom prst="rect">
              <a:avLst/>
            </a:prstGeom>
          </p:spPr>
        </p:pic>
        <p:pic>
          <p:nvPicPr>
            <p:cNvPr id="97" name="object 97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1086230" y="5557456"/>
              <a:ext cx="329755" cy="125253"/>
            </a:xfrm>
            <a:prstGeom prst="rect">
              <a:avLst/>
            </a:prstGeom>
          </p:spPr>
        </p:pic>
      </p:grpSp>
      <p:grpSp>
        <p:nvGrpSpPr>
          <p:cNvPr id="98" name="object 98"/>
          <p:cNvGrpSpPr/>
          <p:nvPr/>
        </p:nvGrpSpPr>
        <p:grpSpPr>
          <a:xfrm>
            <a:off x="1481709" y="5557551"/>
            <a:ext cx="211454" cy="125730"/>
            <a:chOff x="1481709" y="5557551"/>
            <a:chExt cx="211454" cy="125730"/>
          </a:xfrm>
        </p:grpSpPr>
        <p:pic>
          <p:nvPicPr>
            <p:cNvPr id="99" name="object 99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1481709" y="5557551"/>
              <a:ext cx="177069" cy="125158"/>
            </a:xfrm>
            <a:prstGeom prst="rect">
              <a:avLst/>
            </a:prstGeom>
          </p:spPr>
        </p:pic>
        <p:sp>
          <p:nvSpPr>
            <p:cNvPr id="100" name="object 100"/>
            <p:cNvSpPr/>
            <p:nvPr/>
          </p:nvSpPr>
          <p:spPr>
            <a:xfrm>
              <a:off x="1677924" y="5558028"/>
              <a:ext cx="15240" cy="123825"/>
            </a:xfrm>
            <a:custGeom>
              <a:avLst/>
              <a:gdLst/>
              <a:ahLst/>
              <a:cxnLst/>
              <a:rect l="l" t="t" r="r" b="b"/>
              <a:pathLst>
                <a:path w="15239" h="123825">
                  <a:moveTo>
                    <a:pt x="15239" y="123443"/>
                  </a:moveTo>
                  <a:lnTo>
                    <a:pt x="0" y="123443"/>
                  </a:lnTo>
                  <a:lnTo>
                    <a:pt x="0" y="0"/>
                  </a:lnTo>
                  <a:lnTo>
                    <a:pt x="15239" y="0"/>
                  </a:lnTo>
                  <a:lnTo>
                    <a:pt x="15239" y="12344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1" name="object 101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1761077" y="5556027"/>
            <a:ext cx="1093279" cy="161734"/>
          </a:xfrm>
          <a:prstGeom prst="rect">
            <a:avLst/>
          </a:prstGeom>
        </p:spPr>
      </p:pic>
      <p:grpSp>
        <p:nvGrpSpPr>
          <p:cNvPr id="102" name="object 102"/>
          <p:cNvGrpSpPr/>
          <p:nvPr/>
        </p:nvGrpSpPr>
        <p:grpSpPr>
          <a:xfrm>
            <a:off x="673988" y="5803201"/>
            <a:ext cx="496570" cy="99695"/>
            <a:chOff x="673988" y="5803201"/>
            <a:chExt cx="496570" cy="99695"/>
          </a:xfrm>
        </p:grpSpPr>
        <p:pic>
          <p:nvPicPr>
            <p:cNvPr id="103" name="object 103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673988" y="5804408"/>
              <a:ext cx="290702" cy="96520"/>
            </a:xfrm>
            <a:prstGeom prst="rect">
              <a:avLst/>
            </a:prstGeom>
          </p:spPr>
        </p:pic>
        <p:pic>
          <p:nvPicPr>
            <p:cNvPr id="104" name="object 104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985456" y="5803201"/>
              <a:ext cx="184708" cy="99250"/>
            </a:xfrm>
            <a:prstGeom prst="rect">
              <a:avLst/>
            </a:prstGeom>
          </p:spPr>
        </p:pic>
      </p:grpSp>
      <p:sp>
        <p:nvSpPr>
          <p:cNvPr id="105" name="object 105"/>
          <p:cNvSpPr/>
          <p:nvPr/>
        </p:nvSpPr>
        <p:spPr>
          <a:xfrm>
            <a:off x="521208" y="6042660"/>
            <a:ext cx="6756400" cy="10795"/>
          </a:xfrm>
          <a:custGeom>
            <a:avLst/>
            <a:gdLst/>
            <a:ahLst/>
            <a:cxnLst/>
            <a:rect l="l" t="t" r="r" b="b"/>
            <a:pathLst>
              <a:path w="6756400" h="10795">
                <a:moveTo>
                  <a:pt x="6755892" y="10667"/>
                </a:moveTo>
                <a:lnTo>
                  <a:pt x="0" y="10667"/>
                </a:lnTo>
                <a:lnTo>
                  <a:pt x="0" y="0"/>
                </a:lnTo>
                <a:lnTo>
                  <a:pt x="6755892" y="0"/>
                </a:lnTo>
                <a:lnTo>
                  <a:pt x="6755892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21208" y="6653784"/>
            <a:ext cx="6756400" cy="10795"/>
          </a:xfrm>
          <a:custGeom>
            <a:avLst/>
            <a:gdLst/>
            <a:ahLst/>
            <a:cxnLst/>
            <a:rect l="l" t="t" r="r" b="b"/>
            <a:pathLst>
              <a:path w="6756400" h="10795">
                <a:moveTo>
                  <a:pt x="6755892" y="10667"/>
                </a:moveTo>
                <a:lnTo>
                  <a:pt x="0" y="10667"/>
                </a:lnTo>
                <a:lnTo>
                  <a:pt x="0" y="0"/>
                </a:lnTo>
                <a:lnTo>
                  <a:pt x="6755892" y="0"/>
                </a:lnTo>
                <a:lnTo>
                  <a:pt x="6755892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7" name="object 107"/>
          <p:cNvGrpSpPr/>
          <p:nvPr/>
        </p:nvGrpSpPr>
        <p:grpSpPr>
          <a:xfrm>
            <a:off x="677037" y="6167628"/>
            <a:ext cx="676910" cy="125730"/>
            <a:chOff x="677037" y="6167628"/>
            <a:chExt cx="676910" cy="125730"/>
          </a:xfrm>
        </p:grpSpPr>
        <p:pic>
          <p:nvPicPr>
            <p:cNvPr id="108" name="object 108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677037" y="6167914"/>
              <a:ext cx="338994" cy="125253"/>
            </a:xfrm>
            <a:prstGeom prst="rect">
              <a:avLst/>
            </a:prstGeom>
          </p:spPr>
        </p:pic>
        <p:pic>
          <p:nvPicPr>
            <p:cNvPr id="109" name="object 109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1037367" y="6167913"/>
              <a:ext cx="138969" cy="125158"/>
            </a:xfrm>
            <a:prstGeom prst="rect">
              <a:avLst/>
            </a:prstGeom>
          </p:spPr>
        </p:pic>
        <p:sp>
          <p:nvSpPr>
            <p:cNvPr id="110" name="object 110"/>
            <p:cNvSpPr/>
            <p:nvPr/>
          </p:nvSpPr>
          <p:spPr>
            <a:xfrm>
              <a:off x="1199387" y="6167628"/>
              <a:ext cx="15240" cy="123825"/>
            </a:xfrm>
            <a:custGeom>
              <a:avLst/>
              <a:gdLst/>
              <a:ahLst/>
              <a:cxnLst/>
              <a:rect l="l" t="t" r="r" b="b"/>
              <a:pathLst>
                <a:path w="15240" h="123825">
                  <a:moveTo>
                    <a:pt x="15239" y="123443"/>
                  </a:moveTo>
                  <a:lnTo>
                    <a:pt x="0" y="123443"/>
                  </a:lnTo>
                  <a:lnTo>
                    <a:pt x="0" y="0"/>
                  </a:lnTo>
                  <a:lnTo>
                    <a:pt x="15239" y="0"/>
                  </a:lnTo>
                  <a:lnTo>
                    <a:pt x="15239" y="12344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1" name="object 111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1238916" y="6167913"/>
              <a:ext cx="114585" cy="125254"/>
            </a:xfrm>
            <a:prstGeom prst="rect">
              <a:avLst/>
            </a:prstGeom>
          </p:spPr>
        </p:pic>
      </p:grpSp>
      <p:grpSp>
        <p:nvGrpSpPr>
          <p:cNvPr id="112" name="object 112"/>
          <p:cNvGrpSpPr/>
          <p:nvPr/>
        </p:nvGrpSpPr>
        <p:grpSpPr>
          <a:xfrm>
            <a:off x="1422177" y="6167628"/>
            <a:ext cx="467359" cy="125730"/>
            <a:chOff x="1422177" y="6167628"/>
            <a:chExt cx="467359" cy="125730"/>
          </a:xfrm>
        </p:grpSpPr>
        <p:sp>
          <p:nvSpPr>
            <p:cNvPr id="113" name="object 113"/>
            <p:cNvSpPr/>
            <p:nvPr/>
          </p:nvSpPr>
          <p:spPr>
            <a:xfrm>
              <a:off x="1422171" y="6168364"/>
              <a:ext cx="82550" cy="123189"/>
            </a:xfrm>
            <a:custGeom>
              <a:avLst/>
              <a:gdLst/>
              <a:ahLst/>
              <a:cxnLst/>
              <a:rect l="l" t="t" r="r" b="b"/>
              <a:pathLst>
                <a:path w="82550" h="123189">
                  <a:moveTo>
                    <a:pt x="82384" y="0"/>
                  </a:moveTo>
                  <a:lnTo>
                    <a:pt x="0" y="0"/>
                  </a:lnTo>
                  <a:lnTo>
                    <a:pt x="0" y="15240"/>
                  </a:lnTo>
                  <a:lnTo>
                    <a:pt x="0" y="53340"/>
                  </a:lnTo>
                  <a:lnTo>
                    <a:pt x="0" y="67310"/>
                  </a:lnTo>
                  <a:lnTo>
                    <a:pt x="0" y="123190"/>
                  </a:lnTo>
                  <a:lnTo>
                    <a:pt x="16764" y="123190"/>
                  </a:lnTo>
                  <a:lnTo>
                    <a:pt x="16764" y="67310"/>
                  </a:lnTo>
                  <a:lnTo>
                    <a:pt x="73240" y="67310"/>
                  </a:lnTo>
                  <a:lnTo>
                    <a:pt x="73240" y="53340"/>
                  </a:lnTo>
                  <a:lnTo>
                    <a:pt x="16764" y="53340"/>
                  </a:lnTo>
                  <a:lnTo>
                    <a:pt x="16764" y="15240"/>
                  </a:lnTo>
                  <a:lnTo>
                    <a:pt x="82384" y="15240"/>
                  </a:lnTo>
                  <a:lnTo>
                    <a:pt x="8238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4" name="object 114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1524476" y="6167628"/>
              <a:ext cx="321087" cy="125444"/>
            </a:xfrm>
            <a:prstGeom prst="rect">
              <a:avLst/>
            </a:prstGeom>
          </p:spPr>
        </p:pic>
        <p:sp>
          <p:nvSpPr>
            <p:cNvPr id="115" name="object 115"/>
            <p:cNvSpPr/>
            <p:nvPr/>
          </p:nvSpPr>
          <p:spPr>
            <a:xfrm>
              <a:off x="1872519" y="6203060"/>
              <a:ext cx="17145" cy="88900"/>
            </a:xfrm>
            <a:custGeom>
              <a:avLst/>
              <a:gdLst/>
              <a:ahLst/>
              <a:cxnLst/>
              <a:rect l="l" t="t" r="r" b="b"/>
              <a:pathLst>
                <a:path w="17144" h="88900">
                  <a:moveTo>
                    <a:pt x="16859" y="16764"/>
                  </a:moveTo>
                  <a:lnTo>
                    <a:pt x="0" y="16764"/>
                  </a:lnTo>
                  <a:lnTo>
                    <a:pt x="0" y="0"/>
                  </a:lnTo>
                  <a:lnTo>
                    <a:pt x="16859" y="0"/>
                  </a:lnTo>
                  <a:lnTo>
                    <a:pt x="16859" y="16764"/>
                  </a:lnTo>
                  <a:close/>
                </a:path>
                <a:path w="17144" h="88900">
                  <a:moveTo>
                    <a:pt x="16859" y="88487"/>
                  </a:moveTo>
                  <a:lnTo>
                    <a:pt x="0" y="88487"/>
                  </a:lnTo>
                  <a:lnTo>
                    <a:pt x="0" y="71723"/>
                  </a:lnTo>
                  <a:lnTo>
                    <a:pt x="16859" y="71723"/>
                  </a:lnTo>
                  <a:lnTo>
                    <a:pt x="16859" y="884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6" name="object 116"/>
          <p:cNvSpPr/>
          <p:nvPr/>
        </p:nvSpPr>
        <p:spPr>
          <a:xfrm>
            <a:off x="667512" y="6470903"/>
            <a:ext cx="36830" cy="12700"/>
          </a:xfrm>
          <a:custGeom>
            <a:avLst/>
            <a:gdLst/>
            <a:ahLst/>
            <a:cxnLst/>
            <a:rect l="l" t="t" r="r" b="b"/>
            <a:pathLst>
              <a:path w="36829" h="12700">
                <a:moveTo>
                  <a:pt x="36575" y="12192"/>
                </a:moveTo>
                <a:lnTo>
                  <a:pt x="0" y="12192"/>
                </a:lnTo>
                <a:lnTo>
                  <a:pt x="0" y="0"/>
                </a:lnTo>
                <a:lnTo>
                  <a:pt x="36575" y="0"/>
                </a:lnTo>
                <a:lnTo>
                  <a:pt x="36575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21208" y="6653784"/>
            <a:ext cx="6756400" cy="10795"/>
          </a:xfrm>
          <a:custGeom>
            <a:avLst/>
            <a:gdLst/>
            <a:ahLst/>
            <a:cxnLst/>
            <a:rect l="l" t="t" r="r" b="b"/>
            <a:pathLst>
              <a:path w="6756400" h="10795">
                <a:moveTo>
                  <a:pt x="6755892" y="10667"/>
                </a:moveTo>
                <a:lnTo>
                  <a:pt x="0" y="10667"/>
                </a:lnTo>
                <a:lnTo>
                  <a:pt x="0" y="0"/>
                </a:lnTo>
                <a:lnTo>
                  <a:pt x="6755892" y="0"/>
                </a:lnTo>
                <a:lnTo>
                  <a:pt x="6755892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21208" y="7674864"/>
            <a:ext cx="6756400" cy="10795"/>
          </a:xfrm>
          <a:custGeom>
            <a:avLst/>
            <a:gdLst/>
            <a:ahLst/>
            <a:cxnLst/>
            <a:rect l="l" t="t" r="r" b="b"/>
            <a:pathLst>
              <a:path w="6756400" h="10795">
                <a:moveTo>
                  <a:pt x="6755892" y="10667"/>
                </a:moveTo>
                <a:lnTo>
                  <a:pt x="0" y="10667"/>
                </a:lnTo>
                <a:lnTo>
                  <a:pt x="0" y="0"/>
                </a:lnTo>
                <a:lnTo>
                  <a:pt x="6755892" y="0"/>
                </a:lnTo>
                <a:lnTo>
                  <a:pt x="6755892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9" name="object 119"/>
          <p:cNvGrpSpPr/>
          <p:nvPr/>
        </p:nvGrpSpPr>
        <p:grpSpPr>
          <a:xfrm>
            <a:off x="670941" y="6776846"/>
            <a:ext cx="606425" cy="127000"/>
            <a:chOff x="670941" y="6776846"/>
            <a:chExt cx="606425" cy="127000"/>
          </a:xfrm>
        </p:grpSpPr>
        <p:pic>
          <p:nvPicPr>
            <p:cNvPr id="120" name="object 120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670941" y="6776846"/>
              <a:ext cx="99250" cy="126682"/>
            </a:xfrm>
            <a:prstGeom prst="rect">
              <a:avLst/>
            </a:prstGeom>
          </p:spPr>
        </p:pic>
        <p:pic>
          <p:nvPicPr>
            <p:cNvPr id="121" name="object 121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790003" y="6778275"/>
              <a:ext cx="487108" cy="125253"/>
            </a:xfrm>
            <a:prstGeom prst="rect">
              <a:avLst/>
            </a:prstGeom>
          </p:spPr>
        </p:pic>
      </p:grpSp>
      <p:grpSp>
        <p:nvGrpSpPr>
          <p:cNvPr id="122" name="object 122"/>
          <p:cNvGrpSpPr/>
          <p:nvPr/>
        </p:nvGrpSpPr>
        <p:grpSpPr>
          <a:xfrm>
            <a:off x="1345787" y="6778275"/>
            <a:ext cx="584835" cy="125730"/>
            <a:chOff x="1345787" y="6778275"/>
            <a:chExt cx="584835" cy="125730"/>
          </a:xfrm>
        </p:grpSpPr>
        <p:sp>
          <p:nvSpPr>
            <p:cNvPr id="123" name="object 123"/>
            <p:cNvSpPr/>
            <p:nvPr/>
          </p:nvSpPr>
          <p:spPr>
            <a:xfrm>
              <a:off x="1345780" y="6778815"/>
              <a:ext cx="92075" cy="123189"/>
            </a:xfrm>
            <a:custGeom>
              <a:avLst/>
              <a:gdLst/>
              <a:ahLst/>
              <a:cxnLst/>
              <a:rect l="l" t="t" r="r" b="b"/>
              <a:pathLst>
                <a:path w="92075" h="123190">
                  <a:moveTo>
                    <a:pt x="91630" y="107950"/>
                  </a:moveTo>
                  <a:lnTo>
                    <a:pt x="15240" y="107950"/>
                  </a:lnTo>
                  <a:lnTo>
                    <a:pt x="15240" y="67310"/>
                  </a:lnTo>
                  <a:lnTo>
                    <a:pt x="84010" y="67310"/>
                  </a:lnTo>
                  <a:lnTo>
                    <a:pt x="84010" y="53340"/>
                  </a:lnTo>
                  <a:lnTo>
                    <a:pt x="15240" y="53340"/>
                  </a:lnTo>
                  <a:lnTo>
                    <a:pt x="15240" y="15240"/>
                  </a:lnTo>
                  <a:lnTo>
                    <a:pt x="88582" y="15240"/>
                  </a:lnTo>
                  <a:lnTo>
                    <a:pt x="88582" y="0"/>
                  </a:lnTo>
                  <a:lnTo>
                    <a:pt x="0" y="0"/>
                  </a:lnTo>
                  <a:lnTo>
                    <a:pt x="0" y="15240"/>
                  </a:lnTo>
                  <a:lnTo>
                    <a:pt x="0" y="53340"/>
                  </a:lnTo>
                  <a:lnTo>
                    <a:pt x="0" y="67310"/>
                  </a:lnTo>
                  <a:lnTo>
                    <a:pt x="0" y="107950"/>
                  </a:lnTo>
                  <a:lnTo>
                    <a:pt x="0" y="123190"/>
                  </a:lnTo>
                  <a:lnTo>
                    <a:pt x="91630" y="123190"/>
                  </a:lnTo>
                  <a:lnTo>
                    <a:pt x="91630" y="1079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4" name="object 124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1457229" y="6810374"/>
              <a:ext cx="120681" cy="91630"/>
            </a:xfrm>
            <a:prstGeom prst="rect">
              <a:avLst/>
            </a:prstGeom>
          </p:spPr>
        </p:pic>
        <p:pic>
          <p:nvPicPr>
            <p:cNvPr id="125" name="object 125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1600771" y="6778275"/>
              <a:ext cx="329755" cy="125253"/>
            </a:xfrm>
            <a:prstGeom prst="rect">
              <a:avLst/>
            </a:prstGeom>
          </p:spPr>
        </p:pic>
      </p:grpSp>
      <p:pic>
        <p:nvPicPr>
          <p:cNvPr id="126" name="object 126"/>
          <p:cNvPicPr/>
          <p:nvPr/>
        </p:nvPicPr>
        <p:blipFill>
          <a:blip r:embed="rId49" cstate="print"/>
          <a:stretch>
            <a:fillRect/>
          </a:stretch>
        </p:blipFill>
        <p:spPr>
          <a:xfrm>
            <a:off x="1996249" y="6778370"/>
            <a:ext cx="177069" cy="125158"/>
          </a:xfrm>
          <a:prstGeom prst="rect">
            <a:avLst/>
          </a:prstGeom>
        </p:spPr>
      </p:pic>
      <p:pic>
        <p:nvPicPr>
          <p:cNvPr id="127" name="object 127"/>
          <p:cNvPicPr/>
          <p:nvPr/>
        </p:nvPicPr>
        <p:blipFill>
          <a:blip r:embed="rId50" cstate="print"/>
          <a:stretch>
            <a:fillRect/>
          </a:stretch>
        </p:blipFill>
        <p:spPr>
          <a:xfrm>
            <a:off x="2237422" y="6776846"/>
            <a:ext cx="1064228" cy="158686"/>
          </a:xfrm>
          <a:prstGeom prst="rect">
            <a:avLst/>
          </a:prstGeom>
        </p:spPr>
      </p:pic>
      <p:grpSp>
        <p:nvGrpSpPr>
          <p:cNvPr id="128" name="object 128"/>
          <p:cNvGrpSpPr/>
          <p:nvPr/>
        </p:nvGrpSpPr>
        <p:grpSpPr>
          <a:xfrm>
            <a:off x="670941" y="7024020"/>
            <a:ext cx="1149985" cy="99695"/>
            <a:chOff x="670941" y="7024020"/>
            <a:chExt cx="1149985" cy="99695"/>
          </a:xfrm>
        </p:grpSpPr>
        <p:pic>
          <p:nvPicPr>
            <p:cNvPr id="129" name="object 129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670941" y="7024115"/>
              <a:ext cx="294703" cy="99155"/>
            </a:xfrm>
            <a:prstGeom prst="rect">
              <a:avLst/>
            </a:prstGeom>
          </p:spPr>
        </p:pic>
        <p:sp>
          <p:nvSpPr>
            <p:cNvPr id="130" name="object 130"/>
            <p:cNvSpPr/>
            <p:nvPr/>
          </p:nvSpPr>
          <p:spPr>
            <a:xfrm>
              <a:off x="985443" y="7024026"/>
              <a:ext cx="835660" cy="99695"/>
            </a:xfrm>
            <a:custGeom>
              <a:avLst/>
              <a:gdLst/>
              <a:ahLst/>
              <a:cxnLst/>
              <a:rect l="l" t="t" r="r" b="b"/>
              <a:pathLst>
                <a:path w="835660" h="99695">
                  <a:moveTo>
                    <a:pt x="73342" y="24485"/>
                  </a:moveTo>
                  <a:lnTo>
                    <a:pt x="71818" y="19913"/>
                  </a:lnTo>
                  <a:lnTo>
                    <a:pt x="70205" y="16865"/>
                  </a:lnTo>
                  <a:lnTo>
                    <a:pt x="68681" y="12293"/>
                  </a:lnTo>
                  <a:lnTo>
                    <a:pt x="65633" y="9245"/>
                  </a:lnTo>
                  <a:lnTo>
                    <a:pt x="62585" y="7721"/>
                  </a:lnTo>
                  <a:lnTo>
                    <a:pt x="59537" y="4673"/>
                  </a:lnTo>
                  <a:lnTo>
                    <a:pt x="59537" y="22961"/>
                  </a:lnTo>
                  <a:lnTo>
                    <a:pt x="59537" y="35153"/>
                  </a:lnTo>
                  <a:lnTo>
                    <a:pt x="58013" y="39725"/>
                  </a:lnTo>
                  <a:lnTo>
                    <a:pt x="51917" y="45821"/>
                  </a:lnTo>
                  <a:lnTo>
                    <a:pt x="45821" y="47345"/>
                  </a:lnTo>
                  <a:lnTo>
                    <a:pt x="13716" y="47345"/>
                  </a:lnTo>
                  <a:lnTo>
                    <a:pt x="13716" y="12293"/>
                  </a:lnTo>
                  <a:lnTo>
                    <a:pt x="42773" y="12293"/>
                  </a:lnTo>
                  <a:lnTo>
                    <a:pt x="47345" y="13817"/>
                  </a:lnTo>
                  <a:lnTo>
                    <a:pt x="48869" y="13817"/>
                  </a:lnTo>
                  <a:lnTo>
                    <a:pt x="54965" y="16865"/>
                  </a:lnTo>
                  <a:lnTo>
                    <a:pt x="56489" y="19913"/>
                  </a:lnTo>
                  <a:lnTo>
                    <a:pt x="59537" y="22961"/>
                  </a:lnTo>
                  <a:lnTo>
                    <a:pt x="59537" y="4673"/>
                  </a:lnTo>
                  <a:lnTo>
                    <a:pt x="54965" y="3149"/>
                  </a:lnTo>
                  <a:lnTo>
                    <a:pt x="50393" y="3149"/>
                  </a:lnTo>
                  <a:lnTo>
                    <a:pt x="47345" y="1625"/>
                  </a:lnTo>
                  <a:lnTo>
                    <a:pt x="0" y="1625"/>
                  </a:lnTo>
                  <a:lnTo>
                    <a:pt x="0" y="97726"/>
                  </a:lnTo>
                  <a:lnTo>
                    <a:pt x="13716" y="97726"/>
                  </a:lnTo>
                  <a:lnTo>
                    <a:pt x="13716" y="58013"/>
                  </a:lnTo>
                  <a:lnTo>
                    <a:pt x="38201" y="58013"/>
                  </a:lnTo>
                  <a:lnTo>
                    <a:pt x="67919" y="47345"/>
                  </a:lnTo>
                  <a:lnTo>
                    <a:pt x="70205" y="44297"/>
                  </a:lnTo>
                  <a:lnTo>
                    <a:pt x="73342" y="36677"/>
                  </a:lnTo>
                  <a:lnTo>
                    <a:pt x="73342" y="24485"/>
                  </a:lnTo>
                  <a:close/>
                </a:path>
                <a:path w="835660" h="99695">
                  <a:moveTo>
                    <a:pt x="164884" y="1612"/>
                  </a:moveTo>
                  <a:lnTo>
                    <a:pt x="152692" y="1612"/>
                  </a:lnTo>
                  <a:lnTo>
                    <a:pt x="152692" y="68668"/>
                  </a:lnTo>
                  <a:lnTo>
                    <a:pt x="149644" y="76390"/>
                  </a:lnTo>
                  <a:lnTo>
                    <a:pt x="146596" y="80962"/>
                  </a:lnTo>
                  <a:lnTo>
                    <a:pt x="142024" y="85534"/>
                  </a:lnTo>
                  <a:lnTo>
                    <a:pt x="135928" y="87058"/>
                  </a:lnTo>
                  <a:lnTo>
                    <a:pt x="116014" y="87058"/>
                  </a:lnTo>
                  <a:lnTo>
                    <a:pt x="112966" y="84010"/>
                  </a:lnTo>
                  <a:lnTo>
                    <a:pt x="108394" y="82486"/>
                  </a:lnTo>
                  <a:lnTo>
                    <a:pt x="105346" y="79438"/>
                  </a:lnTo>
                  <a:lnTo>
                    <a:pt x="103822" y="74866"/>
                  </a:lnTo>
                  <a:lnTo>
                    <a:pt x="102298" y="71818"/>
                  </a:lnTo>
                  <a:lnTo>
                    <a:pt x="102298" y="1612"/>
                  </a:lnTo>
                  <a:lnTo>
                    <a:pt x="90106" y="1612"/>
                  </a:lnTo>
                  <a:lnTo>
                    <a:pt x="90106" y="74866"/>
                  </a:lnTo>
                  <a:lnTo>
                    <a:pt x="96202" y="87058"/>
                  </a:lnTo>
                  <a:lnTo>
                    <a:pt x="99250" y="91630"/>
                  </a:lnTo>
                  <a:lnTo>
                    <a:pt x="111442" y="97726"/>
                  </a:lnTo>
                  <a:lnTo>
                    <a:pt x="119062" y="99250"/>
                  </a:lnTo>
                  <a:lnTo>
                    <a:pt x="135928" y="99250"/>
                  </a:lnTo>
                  <a:lnTo>
                    <a:pt x="143548" y="97726"/>
                  </a:lnTo>
                  <a:lnTo>
                    <a:pt x="149644" y="93154"/>
                  </a:lnTo>
                  <a:lnTo>
                    <a:pt x="155740" y="90106"/>
                  </a:lnTo>
                  <a:lnTo>
                    <a:pt x="158788" y="85534"/>
                  </a:lnTo>
                  <a:lnTo>
                    <a:pt x="161836" y="79438"/>
                  </a:lnTo>
                  <a:lnTo>
                    <a:pt x="163360" y="74866"/>
                  </a:lnTo>
                  <a:lnTo>
                    <a:pt x="164884" y="67144"/>
                  </a:lnTo>
                  <a:lnTo>
                    <a:pt x="164884" y="1612"/>
                  </a:lnTo>
                  <a:close/>
                </a:path>
                <a:path w="835660" h="99695">
                  <a:moveTo>
                    <a:pt x="254990" y="2476"/>
                  </a:moveTo>
                  <a:lnTo>
                    <a:pt x="178701" y="2476"/>
                  </a:lnTo>
                  <a:lnTo>
                    <a:pt x="178701" y="13906"/>
                  </a:lnTo>
                  <a:lnTo>
                    <a:pt x="210705" y="13906"/>
                  </a:lnTo>
                  <a:lnTo>
                    <a:pt x="210705" y="97726"/>
                  </a:lnTo>
                  <a:lnTo>
                    <a:pt x="222897" y="97726"/>
                  </a:lnTo>
                  <a:lnTo>
                    <a:pt x="222897" y="13906"/>
                  </a:lnTo>
                  <a:lnTo>
                    <a:pt x="254990" y="13906"/>
                  </a:lnTo>
                  <a:lnTo>
                    <a:pt x="254990" y="2476"/>
                  </a:lnTo>
                  <a:close/>
                </a:path>
                <a:path w="835660" h="99695">
                  <a:moveTo>
                    <a:pt x="337477" y="97726"/>
                  </a:moveTo>
                  <a:lnTo>
                    <a:pt x="325475" y="68681"/>
                  </a:lnTo>
                  <a:lnTo>
                    <a:pt x="321056" y="58013"/>
                  </a:lnTo>
                  <a:lnTo>
                    <a:pt x="306895" y="23736"/>
                  </a:lnTo>
                  <a:lnTo>
                    <a:pt x="306895" y="58013"/>
                  </a:lnTo>
                  <a:lnTo>
                    <a:pt x="274802" y="58013"/>
                  </a:lnTo>
                  <a:lnTo>
                    <a:pt x="285559" y="30581"/>
                  </a:lnTo>
                  <a:lnTo>
                    <a:pt x="290131" y="12293"/>
                  </a:lnTo>
                  <a:lnTo>
                    <a:pt x="291655" y="16865"/>
                  </a:lnTo>
                  <a:lnTo>
                    <a:pt x="294703" y="22961"/>
                  </a:lnTo>
                  <a:lnTo>
                    <a:pt x="297751" y="32105"/>
                  </a:lnTo>
                  <a:lnTo>
                    <a:pt x="306895" y="58013"/>
                  </a:lnTo>
                  <a:lnTo>
                    <a:pt x="306895" y="23736"/>
                  </a:lnTo>
                  <a:lnTo>
                    <a:pt x="302171" y="12293"/>
                  </a:lnTo>
                  <a:lnTo>
                    <a:pt x="297751" y="1625"/>
                  </a:lnTo>
                  <a:lnTo>
                    <a:pt x="284035" y="1625"/>
                  </a:lnTo>
                  <a:lnTo>
                    <a:pt x="247370" y="97726"/>
                  </a:lnTo>
                  <a:lnTo>
                    <a:pt x="261086" y="97726"/>
                  </a:lnTo>
                  <a:lnTo>
                    <a:pt x="271754" y="68681"/>
                  </a:lnTo>
                  <a:lnTo>
                    <a:pt x="311467" y="68681"/>
                  </a:lnTo>
                  <a:lnTo>
                    <a:pt x="322135" y="97726"/>
                  </a:lnTo>
                  <a:lnTo>
                    <a:pt x="337477" y="97726"/>
                  </a:lnTo>
                  <a:close/>
                </a:path>
                <a:path w="835660" h="99695">
                  <a:moveTo>
                    <a:pt x="430542" y="97726"/>
                  </a:moveTo>
                  <a:lnTo>
                    <a:pt x="415302" y="71818"/>
                  </a:lnTo>
                  <a:lnTo>
                    <a:pt x="410730" y="65633"/>
                  </a:lnTo>
                  <a:lnTo>
                    <a:pt x="407682" y="62585"/>
                  </a:lnTo>
                  <a:lnTo>
                    <a:pt x="404634" y="58013"/>
                  </a:lnTo>
                  <a:lnTo>
                    <a:pt x="401586" y="56489"/>
                  </a:lnTo>
                  <a:lnTo>
                    <a:pt x="400062" y="54965"/>
                  </a:lnTo>
                  <a:lnTo>
                    <a:pt x="397014" y="53441"/>
                  </a:lnTo>
                  <a:lnTo>
                    <a:pt x="406158" y="51917"/>
                  </a:lnTo>
                  <a:lnTo>
                    <a:pt x="412254" y="48869"/>
                  </a:lnTo>
                  <a:lnTo>
                    <a:pt x="416826" y="44297"/>
                  </a:lnTo>
                  <a:lnTo>
                    <a:pt x="421398" y="39725"/>
                  </a:lnTo>
                  <a:lnTo>
                    <a:pt x="422922" y="35153"/>
                  </a:lnTo>
                  <a:lnTo>
                    <a:pt x="422922" y="22961"/>
                  </a:lnTo>
                  <a:lnTo>
                    <a:pt x="419874" y="13817"/>
                  </a:lnTo>
                  <a:lnTo>
                    <a:pt x="418858" y="12293"/>
                  </a:lnTo>
                  <a:lnTo>
                    <a:pt x="416826" y="9245"/>
                  </a:lnTo>
                  <a:lnTo>
                    <a:pt x="413778" y="6197"/>
                  </a:lnTo>
                  <a:lnTo>
                    <a:pt x="410730" y="5181"/>
                  </a:lnTo>
                  <a:lnTo>
                    <a:pt x="410730" y="22961"/>
                  </a:lnTo>
                  <a:lnTo>
                    <a:pt x="410730" y="30581"/>
                  </a:lnTo>
                  <a:lnTo>
                    <a:pt x="407682" y="36677"/>
                  </a:lnTo>
                  <a:lnTo>
                    <a:pt x="403110" y="41249"/>
                  </a:lnTo>
                  <a:lnTo>
                    <a:pt x="400062" y="42773"/>
                  </a:lnTo>
                  <a:lnTo>
                    <a:pt x="397014" y="42773"/>
                  </a:lnTo>
                  <a:lnTo>
                    <a:pt x="392442" y="44297"/>
                  </a:lnTo>
                  <a:lnTo>
                    <a:pt x="360337" y="44297"/>
                  </a:lnTo>
                  <a:lnTo>
                    <a:pt x="360337" y="12293"/>
                  </a:lnTo>
                  <a:lnTo>
                    <a:pt x="397014" y="12293"/>
                  </a:lnTo>
                  <a:lnTo>
                    <a:pt x="401586" y="13817"/>
                  </a:lnTo>
                  <a:lnTo>
                    <a:pt x="406158" y="16865"/>
                  </a:lnTo>
                  <a:lnTo>
                    <a:pt x="409206" y="19913"/>
                  </a:lnTo>
                  <a:lnTo>
                    <a:pt x="410730" y="22961"/>
                  </a:lnTo>
                  <a:lnTo>
                    <a:pt x="410730" y="5181"/>
                  </a:lnTo>
                  <a:lnTo>
                    <a:pt x="404634" y="3149"/>
                  </a:lnTo>
                  <a:lnTo>
                    <a:pt x="398538" y="1625"/>
                  </a:lnTo>
                  <a:lnTo>
                    <a:pt x="346621" y="1625"/>
                  </a:lnTo>
                  <a:lnTo>
                    <a:pt x="346621" y="97726"/>
                  </a:lnTo>
                  <a:lnTo>
                    <a:pt x="360337" y="97726"/>
                  </a:lnTo>
                  <a:lnTo>
                    <a:pt x="360337" y="54965"/>
                  </a:lnTo>
                  <a:lnTo>
                    <a:pt x="383298" y="54965"/>
                  </a:lnTo>
                  <a:lnTo>
                    <a:pt x="384822" y="56489"/>
                  </a:lnTo>
                  <a:lnTo>
                    <a:pt x="387870" y="58013"/>
                  </a:lnTo>
                  <a:lnTo>
                    <a:pt x="393966" y="64109"/>
                  </a:lnTo>
                  <a:lnTo>
                    <a:pt x="395490" y="67157"/>
                  </a:lnTo>
                  <a:lnTo>
                    <a:pt x="398538" y="71818"/>
                  </a:lnTo>
                  <a:lnTo>
                    <a:pt x="403110" y="77914"/>
                  </a:lnTo>
                  <a:lnTo>
                    <a:pt x="415302" y="97726"/>
                  </a:lnTo>
                  <a:lnTo>
                    <a:pt x="430542" y="97726"/>
                  </a:lnTo>
                  <a:close/>
                </a:path>
                <a:path w="835660" h="99695">
                  <a:moveTo>
                    <a:pt x="457784" y="1612"/>
                  </a:moveTo>
                  <a:lnTo>
                    <a:pt x="444068" y="1612"/>
                  </a:lnTo>
                  <a:lnTo>
                    <a:pt x="444068" y="97624"/>
                  </a:lnTo>
                  <a:lnTo>
                    <a:pt x="457784" y="97624"/>
                  </a:lnTo>
                  <a:lnTo>
                    <a:pt x="457784" y="1612"/>
                  </a:lnTo>
                  <a:close/>
                </a:path>
                <a:path w="835660" h="99695">
                  <a:moveTo>
                    <a:pt x="548170" y="85534"/>
                  </a:moveTo>
                  <a:lnTo>
                    <a:pt x="487121" y="85534"/>
                  </a:lnTo>
                  <a:lnTo>
                    <a:pt x="493217" y="79438"/>
                  </a:lnTo>
                  <a:lnTo>
                    <a:pt x="546646" y="12293"/>
                  </a:lnTo>
                  <a:lnTo>
                    <a:pt x="546646" y="1625"/>
                  </a:lnTo>
                  <a:lnTo>
                    <a:pt x="477875" y="1625"/>
                  </a:lnTo>
                  <a:lnTo>
                    <a:pt x="477875" y="12293"/>
                  </a:lnTo>
                  <a:lnTo>
                    <a:pt x="531317" y="12293"/>
                  </a:lnTo>
                  <a:lnTo>
                    <a:pt x="528269" y="16865"/>
                  </a:lnTo>
                  <a:lnTo>
                    <a:pt x="525221" y="19913"/>
                  </a:lnTo>
                  <a:lnTo>
                    <a:pt x="522173" y="24485"/>
                  </a:lnTo>
                  <a:lnTo>
                    <a:pt x="471779" y="85534"/>
                  </a:lnTo>
                  <a:lnTo>
                    <a:pt x="471779" y="97726"/>
                  </a:lnTo>
                  <a:lnTo>
                    <a:pt x="548170" y="97726"/>
                  </a:lnTo>
                  <a:lnTo>
                    <a:pt x="548170" y="85534"/>
                  </a:lnTo>
                  <a:close/>
                </a:path>
                <a:path w="835660" h="99695">
                  <a:moveTo>
                    <a:pt x="641324" y="97726"/>
                  </a:moveTo>
                  <a:lnTo>
                    <a:pt x="629323" y="68681"/>
                  </a:lnTo>
                  <a:lnTo>
                    <a:pt x="624903" y="58013"/>
                  </a:lnTo>
                  <a:lnTo>
                    <a:pt x="610755" y="23774"/>
                  </a:lnTo>
                  <a:lnTo>
                    <a:pt x="610755" y="58013"/>
                  </a:lnTo>
                  <a:lnTo>
                    <a:pt x="578650" y="58013"/>
                  </a:lnTo>
                  <a:lnTo>
                    <a:pt x="589419" y="30581"/>
                  </a:lnTo>
                  <a:lnTo>
                    <a:pt x="590943" y="24485"/>
                  </a:lnTo>
                  <a:lnTo>
                    <a:pt x="593991" y="18389"/>
                  </a:lnTo>
                  <a:lnTo>
                    <a:pt x="593991" y="12293"/>
                  </a:lnTo>
                  <a:lnTo>
                    <a:pt x="595515" y="16865"/>
                  </a:lnTo>
                  <a:lnTo>
                    <a:pt x="598563" y="22961"/>
                  </a:lnTo>
                  <a:lnTo>
                    <a:pt x="601611" y="32105"/>
                  </a:lnTo>
                  <a:lnTo>
                    <a:pt x="610755" y="58013"/>
                  </a:lnTo>
                  <a:lnTo>
                    <a:pt x="610755" y="23774"/>
                  </a:lnTo>
                  <a:lnTo>
                    <a:pt x="606018" y="12293"/>
                  </a:lnTo>
                  <a:lnTo>
                    <a:pt x="601611" y="1625"/>
                  </a:lnTo>
                  <a:lnTo>
                    <a:pt x="587895" y="1625"/>
                  </a:lnTo>
                  <a:lnTo>
                    <a:pt x="551218" y="97726"/>
                  </a:lnTo>
                  <a:lnTo>
                    <a:pt x="564934" y="97726"/>
                  </a:lnTo>
                  <a:lnTo>
                    <a:pt x="575602" y="68681"/>
                  </a:lnTo>
                  <a:lnTo>
                    <a:pt x="615327" y="68681"/>
                  </a:lnTo>
                  <a:lnTo>
                    <a:pt x="625995" y="97726"/>
                  </a:lnTo>
                  <a:lnTo>
                    <a:pt x="641324" y="97726"/>
                  </a:lnTo>
                  <a:close/>
                </a:path>
                <a:path w="835660" h="99695">
                  <a:moveTo>
                    <a:pt x="729907" y="39725"/>
                  </a:moveTo>
                  <a:lnTo>
                    <a:pt x="728383" y="32105"/>
                  </a:lnTo>
                  <a:lnTo>
                    <a:pt x="725335" y="26009"/>
                  </a:lnTo>
                  <a:lnTo>
                    <a:pt x="723811" y="19913"/>
                  </a:lnTo>
                  <a:lnTo>
                    <a:pt x="719150" y="13716"/>
                  </a:lnTo>
                  <a:lnTo>
                    <a:pt x="717626" y="12192"/>
                  </a:lnTo>
                  <a:lnTo>
                    <a:pt x="716102" y="10668"/>
                  </a:lnTo>
                  <a:lnTo>
                    <a:pt x="716102" y="38201"/>
                  </a:lnTo>
                  <a:lnTo>
                    <a:pt x="716102" y="62585"/>
                  </a:lnTo>
                  <a:lnTo>
                    <a:pt x="713054" y="71729"/>
                  </a:lnTo>
                  <a:lnTo>
                    <a:pt x="710006" y="76301"/>
                  </a:lnTo>
                  <a:lnTo>
                    <a:pt x="705434" y="80873"/>
                  </a:lnTo>
                  <a:lnTo>
                    <a:pt x="699338" y="83921"/>
                  </a:lnTo>
                  <a:lnTo>
                    <a:pt x="694766" y="85445"/>
                  </a:lnTo>
                  <a:lnTo>
                    <a:pt x="662660" y="85445"/>
                  </a:lnTo>
                  <a:lnTo>
                    <a:pt x="662660" y="12192"/>
                  </a:lnTo>
                  <a:lnTo>
                    <a:pt x="691718" y="12192"/>
                  </a:lnTo>
                  <a:lnTo>
                    <a:pt x="696290" y="13716"/>
                  </a:lnTo>
                  <a:lnTo>
                    <a:pt x="699338" y="15240"/>
                  </a:lnTo>
                  <a:lnTo>
                    <a:pt x="703910" y="16764"/>
                  </a:lnTo>
                  <a:lnTo>
                    <a:pt x="708482" y="19913"/>
                  </a:lnTo>
                  <a:lnTo>
                    <a:pt x="711530" y="26009"/>
                  </a:lnTo>
                  <a:lnTo>
                    <a:pt x="714578" y="30581"/>
                  </a:lnTo>
                  <a:lnTo>
                    <a:pt x="716102" y="38201"/>
                  </a:lnTo>
                  <a:lnTo>
                    <a:pt x="716102" y="10668"/>
                  </a:lnTo>
                  <a:lnTo>
                    <a:pt x="711530" y="6096"/>
                  </a:lnTo>
                  <a:lnTo>
                    <a:pt x="705434" y="4572"/>
                  </a:lnTo>
                  <a:lnTo>
                    <a:pt x="696290" y="1524"/>
                  </a:lnTo>
                  <a:lnTo>
                    <a:pt x="650468" y="1524"/>
                  </a:lnTo>
                  <a:lnTo>
                    <a:pt x="650468" y="97726"/>
                  </a:lnTo>
                  <a:lnTo>
                    <a:pt x="691718" y="97726"/>
                  </a:lnTo>
                  <a:lnTo>
                    <a:pt x="696290" y="96202"/>
                  </a:lnTo>
                  <a:lnTo>
                    <a:pt x="700862" y="96202"/>
                  </a:lnTo>
                  <a:lnTo>
                    <a:pt x="705434" y="94678"/>
                  </a:lnTo>
                  <a:lnTo>
                    <a:pt x="708482" y="93154"/>
                  </a:lnTo>
                  <a:lnTo>
                    <a:pt x="711530" y="90017"/>
                  </a:lnTo>
                  <a:lnTo>
                    <a:pt x="714578" y="88493"/>
                  </a:lnTo>
                  <a:lnTo>
                    <a:pt x="717626" y="85445"/>
                  </a:lnTo>
                  <a:lnTo>
                    <a:pt x="720674" y="82397"/>
                  </a:lnTo>
                  <a:lnTo>
                    <a:pt x="723811" y="77825"/>
                  </a:lnTo>
                  <a:lnTo>
                    <a:pt x="726859" y="68681"/>
                  </a:lnTo>
                  <a:lnTo>
                    <a:pt x="729907" y="56489"/>
                  </a:lnTo>
                  <a:lnTo>
                    <a:pt x="729907" y="39725"/>
                  </a:lnTo>
                  <a:close/>
                </a:path>
                <a:path w="835660" h="99695">
                  <a:moveTo>
                    <a:pt x="835177" y="39522"/>
                  </a:moveTo>
                  <a:lnTo>
                    <a:pt x="829157" y="24472"/>
                  </a:lnTo>
                  <a:lnTo>
                    <a:pt x="826109" y="16764"/>
                  </a:lnTo>
                  <a:lnTo>
                    <a:pt x="821436" y="12179"/>
                  </a:lnTo>
                  <a:lnTo>
                    <a:pt x="821436" y="41236"/>
                  </a:lnTo>
                  <a:lnTo>
                    <a:pt x="821347" y="50380"/>
                  </a:lnTo>
                  <a:lnTo>
                    <a:pt x="798576" y="88480"/>
                  </a:lnTo>
                  <a:lnTo>
                    <a:pt x="789432" y="88480"/>
                  </a:lnTo>
                  <a:lnTo>
                    <a:pt x="758101" y="66382"/>
                  </a:lnTo>
                  <a:lnTo>
                    <a:pt x="755815" y="50380"/>
                  </a:lnTo>
                  <a:lnTo>
                    <a:pt x="756412" y="40690"/>
                  </a:lnTo>
                  <a:lnTo>
                    <a:pt x="780288" y="10668"/>
                  </a:lnTo>
                  <a:lnTo>
                    <a:pt x="795528" y="10668"/>
                  </a:lnTo>
                  <a:lnTo>
                    <a:pt x="821436" y="41236"/>
                  </a:lnTo>
                  <a:lnTo>
                    <a:pt x="821436" y="12179"/>
                  </a:lnTo>
                  <a:lnTo>
                    <a:pt x="819912" y="10668"/>
                  </a:lnTo>
                  <a:lnTo>
                    <a:pt x="812292" y="6096"/>
                  </a:lnTo>
                  <a:lnTo>
                    <a:pt x="806196" y="1524"/>
                  </a:lnTo>
                  <a:lnTo>
                    <a:pt x="798576" y="0"/>
                  </a:lnTo>
                  <a:lnTo>
                    <a:pt x="789432" y="0"/>
                  </a:lnTo>
                  <a:lnTo>
                    <a:pt x="750697" y="21196"/>
                  </a:lnTo>
                  <a:lnTo>
                    <a:pt x="743623" y="59524"/>
                  </a:lnTo>
                  <a:lnTo>
                    <a:pt x="745147" y="67144"/>
                  </a:lnTo>
                  <a:lnTo>
                    <a:pt x="748195" y="74764"/>
                  </a:lnTo>
                  <a:lnTo>
                    <a:pt x="752767" y="82384"/>
                  </a:lnTo>
                  <a:lnTo>
                    <a:pt x="757339" y="88480"/>
                  </a:lnTo>
                  <a:lnTo>
                    <a:pt x="764959" y="91630"/>
                  </a:lnTo>
                  <a:lnTo>
                    <a:pt x="770712" y="94754"/>
                  </a:lnTo>
                  <a:lnTo>
                    <a:pt x="776630" y="97155"/>
                  </a:lnTo>
                  <a:lnTo>
                    <a:pt x="782828" y="98704"/>
                  </a:lnTo>
                  <a:lnTo>
                    <a:pt x="789432" y="99250"/>
                  </a:lnTo>
                  <a:lnTo>
                    <a:pt x="797052" y="99250"/>
                  </a:lnTo>
                  <a:lnTo>
                    <a:pt x="829157" y="74764"/>
                  </a:lnTo>
                  <a:lnTo>
                    <a:pt x="835152" y="50380"/>
                  </a:lnTo>
                  <a:lnTo>
                    <a:pt x="835177" y="3952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1" name="object 131"/>
          <p:cNvGrpSpPr/>
          <p:nvPr/>
        </p:nvGrpSpPr>
        <p:grpSpPr>
          <a:xfrm>
            <a:off x="663320" y="7188898"/>
            <a:ext cx="684530" cy="125730"/>
            <a:chOff x="663320" y="7188898"/>
            <a:chExt cx="684530" cy="125730"/>
          </a:xfrm>
        </p:grpSpPr>
        <p:pic>
          <p:nvPicPr>
            <p:cNvPr id="132" name="object 132"/>
            <p:cNvPicPr/>
            <p:nvPr/>
          </p:nvPicPr>
          <p:blipFill>
            <a:blip r:embed="rId52" cstate="print"/>
            <a:stretch>
              <a:fillRect/>
            </a:stretch>
          </p:blipFill>
          <p:spPr>
            <a:xfrm>
              <a:off x="663320" y="7188898"/>
              <a:ext cx="493109" cy="125158"/>
            </a:xfrm>
            <a:prstGeom prst="rect">
              <a:avLst/>
            </a:prstGeom>
          </p:spPr>
        </p:pic>
        <p:pic>
          <p:nvPicPr>
            <p:cNvPr id="133" name="object 133"/>
            <p:cNvPicPr/>
            <p:nvPr/>
          </p:nvPicPr>
          <p:blipFill>
            <a:blip r:embed="rId53" cstate="print"/>
            <a:stretch>
              <a:fillRect/>
            </a:stretch>
          </p:blipFill>
          <p:spPr>
            <a:xfrm>
              <a:off x="1176337" y="7188898"/>
              <a:ext cx="170973" cy="125158"/>
            </a:xfrm>
            <a:prstGeom prst="rect">
              <a:avLst/>
            </a:prstGeom>
          </p:spPr>
        </p:pic>
      </p:grpSp>
      <p:sp>
        <p:nvSpPr>
          <p:cNvPr id="134" name="object 134"/>
          <p:cNvSpPr/>
          <p:nvPr/>
        </p:nvSpPr>
        <p:spPr>
          <a:xfrm>
            <a:off x="1415986" y="7187386"/>
            <a:ext cx="720725" cy="127000"/>
          </a:xfrm>
          <a:custGeom>
            <a:avLst/>
            <a:gdLst/>
            <a:ahLst/>
            <a:cxnLst/>
            <a:rect l="l" t="t" r="r" b="b"/>
            <a:pathLst>
              <a:path w="720725" h="127000">
                <a:moveTo>
                  <a:pt x="110007" y="85432"/>
                </a:moveTo>
                <a:lnTo>
                  <a:pt x="93154" y="80860"/>
                </a:lnTo>
                <a:lnTo>
                  <a:pt x="90792" y="88315"/>
                </a:lnTo>
                <a:lnTo>
                  <a:pt x="88011" y="94767"/>
                </a:lnTo>
                <a:lnTo>
                  <a:pt x="84366" y="100368"/>
                </a:lnTo>
                <a:lnTo>
                  <a:pt x="79438" y="105244"/>
                </a:lnTo>
                <a:lnTo>
                  <a:pt x="73342" y="109816"/>
                </a:lnTo>
                <a:lnTo>
                  <a:pt x="65722" y="112864"/>
                </a:lnTo>
                <a:lnTo>
                  <a:pt x="48856" y="112864"/>
                </a:lnTo>
                <a:lnTo>
                  <a:pt x="42760" y="111340"/>
                </a:lnTo>
                <a:lnTo>
                  <a:pt x="36664" y="106768"/>
                </a:lnTo>
                <a:lnTo>
                  <a:pt x="29044" y="103720"/>
                </a:lnTo>
                <a:lnTo>
                  <a:pt x="16852" y="62572"/>
                </a:lnTo>
                <a:lnTo>
                  <a:pt x="16852" y="53428"/>
                </a:lnTo>
                <a:lnTo>
                  <a:pt x="18376" y="45720"/>
                </a:lnTo>
                <a:lnTo>
                  <a:pt x="24472" y="30480"/>
                </a:lnTo>
                <a:lnTo>
                  <a:pt x="27520" y="24384"/>
                </a:lnTo>
                <a:lnTo>
                  <a:pt x="35140" y="19812"/>
                </a:lnTo>
                <a:lnTo>
                  <a:pt x="41236" y="15240"/>
                </a:lnTo>
                <a:lnTo>
                  <a:pt x="48856" y="13716"/>
                </a:lnTo>
                <a:lnTo>
                  <a:pt x="67246" y="13716"/>
                </a:lnTo>
                <a:lnTo>
                  <a:pt x="91630" y="39624"/>
                </a:lnTo>
                <a:lnTo>
                  <a:pt x="106959" y="35052"/>
                </a:lnTo>
                <a:lnTo>
                  <a:pt x="82956" y="5143"/>
                </a:lnTo>
                <a:lnTo>
                  <a:pt x="58102" y="0"/>
                </a:lnTo>
                <a:lnTo>
                  <a:pt x="50304" y="330"/>
                </a:lnTo>
                <a:lnTo>
                  <a:pt x="11684" y="22402"/>
                </a:lnTo>
                <a:lnTo>
                  <a:pt x="0" y="62572"/>
                </a:lnTo>
                <a:lnTo>
                  <a:pt x="558" y="70789"/>
                </a:lnTo>
                <a:lnTo>
                  <a:pt x="15138" y="108496"/>
                </a:lnTo>
                <a:lnTo>
                  <a:pt x="48971" y="126123"/>
                </a:lnTo>
                <a:lnTo>
                  <a:pt x="58102" y="126682"/>
                </a:lnTo>
                <a:lnTo>
                  <a:pt x="67830" y="126085"/>
                </a:lnTo>
                <a:lnTo>
                  <a:pt x="101917" y="103530"/>
                </a:lnTo>
                <a:lnTo>
                  <a:pt x="110007" y="85432"/>
                </a:lnTo>
                <a:close/>
              </a:path>
              <a:path w="720725" h="127000">
                <a:moveTo>
                  <a:pt x="204597" y="79336"/>
                </a:moveTo>
                <a:lnTo>
                  <a:pt x="189357" y="41986"/>
                </a:lnTo>
                <a:lnTo>
                  <a:pt x="189357" y="79336"/>
                </a:lnTo>
                <a:lnTo>
                  <a:pt x="189014" y="87884"/>
                </a:lnTo>
                <a:lnTo>
                  <a:pt x="187833" y="95148"/>
                </a:lnTo>
                <a:lnTo>
                  <a:pt x="185496" y="100977"/>
                </a:lnTo>
                <a:lnTo>
                  <a:pt x="181737" y="105244"/>
                </a:lnTo>
                <a:lnTo>
                  <a:pt x="177165" y="111340"/>
                </a:lnTo>
                <a:lnTo>
                  <a:pt x="171069" y="114388"/>
                </a:lnTo>
                <a:lnTo>
                  <a:pt x="155727" y="114388"/>
                </a:lnTo>
                <a:lnTo>
                  <a:pt x="137439" y="79336"/>
                </a:lnTo>
                <a:lnTo>
                  <a:pt x="137985" y="71666"/>
                </a:lnTo>
                <a:lnTo>
                  <a:pt x="155727" y="45707"/>
                </a:lnTo>
                <a:lnTo>
                  <a:pt x="171069" y="45707"/>
                </a:lnTo>
                <a:lnTo>
                  <a:pt x="177165" y="48856"/>
                </a:lnTo>
                <a:lnTo>
                  <a:pt x="181737" y="54952"/>
                </a:lnTo>
                <a:lnTo>
                  <a:pt x="185496" y="59829"/>
                </a:lnTo>
                <a:lnTo>
                  <a:pt x="187833" y="65430"/>
                </a:lnTo>
                <a:lnTo>
                  <a:pt x="189014" y="71882"/>
                </a:lnTo>
                <a:lnTo>
                  <a:pt x="189357" y="79336"/>
                </a:lnTo>
                <a:lnTo>
                  <a:pt x="189357" y="41986"/>
                </a:lnTo>
                <a:lnTo>
                  <a:pt x="187655" y="40589"/>
                </a:lnTo>
                <a:lnTo>
                  <a:pt x="180403" y="36753"/>
                </a:lnTo>
                <a:lnTo>
                  <a:pt x="172275" y="34353"/>
                </a:lnTo>
                <a:lnTo>
                  <a:pt x="163449" y="33515"/>
                </a:lnTo>
                <a:lnTo>
                  <a:pt x="155676" y="34086"/>
                </a:lnTo>
                <a:lnTo>
                  <a:pt x="125628" y="58750"/>
                </a:lnTo>
                <a:lnTo>
                  <a:pt x="122199" y="79336"/>
                </a:lnTo>
                <a:lnTo>
                  <a:pt x="122796" y="90170"/>
                </a:lnTo>
                <a:lnTo>
                  <a:pt x="146405" y="123431"/>
                </a:lnTo>
                <a:lnTo>
                  <a:pt x="163449" y="126669"/>
                </a:lnTo>
                <a:lnTo>
                  <a:pt x="171069" y="126669"/>
                </a:lnTo>
                <a:lnTo>
                  <a:pt x="178689" y="125145"/>
                </a:lnTo>
                <a:lnTo>
                  <a:pt x="184785" y="120573"/>
                </a:lnTo>
                <a:lnTo>
                  <a:pt x="190881" y="117436"/>
                </a:lnTo>
                <a:lnTo>
                  <a:pt x="194945" y="114388"/>
                </a:lnTo>
                <a:lnTo>
                  <a:pt x="196977" y="112864"/>
                </a:lnTo>
                <a:lnTo>
                  <a:pt x="200025" y="105244"/>
                </a:lnTo>
                <a:lnTo>
                  <a:pt x="202018" y="100126"/>
                </a:lnTo>
                <a:lnTo>
                  <a:pt x="203454" y="94005"/>
                </a:lnTo>
                <a:lnTo>
                  <a:pt x="204304" y="87033"/>
                </a:lnTo>
                <a:lnTo>
                  <a:pt x="204597" y="79336"/>
                </a:lnTo>
                <a:close/>
              </a:path>
              <a:path w="720725" h="127000">
                <a:moveTo>
                  <a:pt x="343560" y="53428"/>
                </a:moveTo>
                <a:lnTo>
                  <a:pt x="340512" y="45707"/>
                </a:lnTo>
                <a:lnTo>
                  <a:pt x="331368" y="36563"/>
                </a:lnTo>
                <a:lnTo>
                  <a:pt x="325272" y="33515"/>
                </a:lnTo>
                <a:lnTo>
                  <a:pt x="316128" y="33515"/>
                </a:lnTo>
                <a:lnTo>
                  <a:pt x="308356" y="34404"/>
                </a:lnTo>
                <a:lnTo>
                  <a:pt x="301180" y="37147"/>
                </a:lnTo>
                <a:lnTo>
                  <a:pt x="294601" y="41922"/>
                </a:lnTo>
                <a:lnTo>
                  <a:pt x="288607" y="48856"/>
                </a:lnTo>
                <a:lnTo>
                  <a:pt x="287083" y="44183"/>
                </a:lnTo>
                <a:lnTo>
                  <a:pt x="284035" y="39611"/>
                </a:lnTo>
                <a:lnTo>
                  <a:pt x="279463" y="38087"/>
                </a:lnTo>
                <a:lnTo>
                  <a:pt x="274891" y="35039"/>
                </a:lnTo>
                <a:lnTo>
                  <a:pt x="270319" y="33515"/>
                </a:lnTo>
                <a:lnTo>
                  <a:pt x="258025" y="33515"/>
                </a:lnTo>
                <a:lnTo>
                  <a:pt x="251929" y="35039"/>
                </a:lnTo>
                <a:lnTo>
                  <a:pt x="247357" y="38087"/>
                </a:lnTo>
                <a:lnTo>
                  <a:pt x="242785" y="39611"/>
                </a:lnTo>
                <a:lnTo>
                  <a:pt x="236689" y="48856"/>
                </a:lnTo>
                <a:lnTo>
                  <a:pt x="236689" y="35039"/>
                </a:lnTo>
                <a:lnTo>
                  <a:pt x="222973" y="35039"/>
                </a:lnTo>
                <a:lnTo>
                  <a:pt x="222973" y="125145"/>
                </a:lnTo>
                <a:lnTo>
                  <a:pt x="238213" y="125145"/>
                </a:lnTo>
                <a:lnTo>
                  <a:pt x="238213" y="64096"/>
                </a:lnTo>
                <a:lnTo>
                  <a:pt x="239737" y="59524"/>
                </a:lnTo>
                <a:lnTo>
                  <a:pt x="242785" y="54952"/>
                </a:lnTo>
                <a:lnTo>
                  <a:pt x="244309" y="51904"/>
                </a:lnTo>
                <a:lnTo>
                  <a:pt x="248881" y="50380"/>
                </a:lnTo>
                <a:lnTo>
                  <a:pt x="251929" y="47332"/>
                </a:lnTo>
                <a:lnTo>
                  <a:pt x="265747" y="47332"/>
                </a:lnTo>
                <a:lnTo>
                  <a:pt x="270319" y="48856"/>
                </a:lnTo>
                <a:lnTo>
                  <a:pt x="271843" y="51904"/>
                </a:lnTo>
                <a:lnTo>
                  <a:pt x="274891" y="54952"/>
                </a:lnTo>
                <a:lnTo>
                  <a:pt x="276415" y="59524"/>
                </a:lnTo>
                <a:lnTo>
                  <a:pt x="276415" y="125145"/>
                </a:lnTo>
                <a:lnTo>
                  <a:pt x="291655" y="125145"/>
                </a:lnTo>
                <a:lnTo>
                  <a:pt x="291655" y="64096"/>
                </a:lnTo>
                <a:lnTo>
                  <a:pt x="293179" y="56476"/>
                </a:lnTo>
                <a:lnTo>
                  <a:pt x="297751" y="53428"/>
                </a:lnTo>
                <a:lnTo>
                  <a:pt x="300799" y="48856"/>
                </a:lnTo>
                <a:lnTo>
                  <a:pt x="306895" y="47332"/>
                </a:lnTo>
                <a:lnTo>
                  <a:pt x="319176" y="47332"/>
                </a:lnTo>
                <a:lnTo>
                  <a:pt x="322224" y="48856"/>
                </a:lnTo>
                <a:lnTo>
                  <a:pt x="326796" y="53428"/>
                </a:lnTo>
                <a:lnTo>
                  <a:pt x="326796" y="54952"/>
                </a:lnTo>
                <a:lnTo>
                  <a:pt x="328320" y="58000"/>
                </a:lnTo>
                <a:lnTo>
                  <a:pt x="328320" y="125145"/>
                </a:lnTo>
                <a:lnTo>
                  <a:pt x="343560" y="125145"/>
                </a:lnTo>
                <a:lnTo>
                  <a:pt x="343560" y="53428"/>
                </a:lnTo>
                <a:close/>
              </a:path>
              <a:path w="720725" h="127000">
                <a:moveTo>
                  <a:pt x="442810" y="79336"/>
                </a:moveTo>
                <a:lnTo>
                  <a:pt x="442353" y="71716"/>
                </a:lnTo>
                <a:lnTo>
                  <a:pt x="442214" y="69380"/>
                </a:lnTo>
                <a:lnTo>
                  <a:pt x="440334" y="60274"/>
                </a:lnTo>
                <a:lnTo>
                  <a:pt x="437019" y="52298"/>
                </a:lnTo>
                <a:lnTo>
                  <a:pt x="432142" y="45707"/>
                </a:lnTo>
                <a:lnTo>
                  <a:pt x="427570" y="41973"/>
                </a:lnTo>
                <a:lnTo>
                  <a:pt x="427570" y="71716"/>
                </a:lnTo>
                <a:lnTo>
                  <a:pt x="377190" y="71716"/>
                </a:lnTo>
                <a:lnTo>
                  <a:pt x="377190" y="64096"/>
                </a:lnTo>
                <a:lnTo>
                  <a:pt x="380238" y="58000"/>
                </a:lnTo>
                <a:lnTo>
                  <a:pt x="389382" y="48856"/>
                </a:lnTo>
                <a:lnTo>
                  <a:pt x="395478" y="45707"/>
                </a:lnTo>
                <a:lnTo>
                  <a:pt x="410718" y="45707"/>
                </a:lnTo>
                <a:lnTo>
                  <a:pt x="416902" y="48856"/>
                </a:lnTo>
                <a:lnTo>
                  <a:pt x="421474" y="54952"/>
                </a:lnTo>
                <a:lnTo>
                  <a:pt x="424522" y="58000"/>
                </a:lnTo>
                <a:lnTo>
                  <a:pt x="426046" y="64096"/>
                </a:lnTo>
                <a:lnTo>
                  <a:pt x="427570" y="71716"/>
                </a:lnTo>
                <a:lnTo>
                  <a:pt x="427570" y="41973"/>
                </a:lnTo>
                <a:lnTo>
                  <a:pt x="425894" y="40589"/>
                </a:lnTo>
                <a:lnTo>
                  <a:pt x="418757" y="36753"/>
                </a:lnTo>
                <a:lnTo>
                  <a:pt x="411060" y="34353"/>
                </a:lnTo>
                <a:lnTo>
                  <a:pt x="403098" y="33515"/>
                </a:lnTo>
                <a:lnTo>
                  <a:pt x="394258" y="34353"/>
                </a:lnTo>
                <a:lnTo>
                  <a:pt x="363613" y="61036"/>
                </a:lnTo>
                <a:lnTo>
                  <a:pt x="360324" y="80860"/>
                </a:lnTo>
                <a:lnTo>
                  <a:pt x="361175" y="90817"/>
                </a:lnTo>
                <a:lnTo>
                  <a:pt x="386143" y="123431"/>
                </a:lnTo>
                <a:lnTo>
                  <a:pt x="403098" y="126669"/>
                </a:lnTo>
                <a:lnTo>
                  <a:pt x="410794" y="126123"/>
                </a:lnTo>
                <a:lnTo>
                  <a:pt x="433857" y="114388"/>
                </a:lnTo>
                <a:lnTo>
                  <a:pt x="437095" y="110020"/>
                </a:lnTo>
                <a:lnTo>
                  <a:pt x="440245" y="104178"/>
                </a:lnTo>
                <a:lnTo>
                  <a:pt x="442810" y="97624"/>
                </a:lnTo>
                <a:lnTo>
                  <a:pt x="427570" y="96100"/>
                </a:lnTo>
                <a:lnTo>
                  <a:pt x="424522" y="102196"/>
                </a:lnTo>
                <a:lnTo>
                  <a:pt x="421474" y="106768"/>
                </a:lnTo>
                <a:lnTo>
                  <a:pt x="418426" y="109816"/>
                </a:lnTo>
                <a:lnTo>
                  <a:pt x="413766" y="112864"/>
                </a:lnTo>
                <a:lnTo>
                  <a:pt x="409194" y="114388"/>
                </a:lnTo>
                <a:lnTo>
                  <a:pt x="395478" y="114388"/>
                </a:lnTo>
                <a:lnTo>
                  <a:pt x="389382" y="111340"/>
                </a:lnTo>
                <a:lnTo>
                  <a:pt x="384810" y="106768"/>
                </a:lnTo>
                <a:lnTo>
                  <a:pt x="380238" y="100672"/>
                </a:lnTo>
                <a:lnTo>
                  <a:pt x="377190" y="93052"/>
                </a:lnTo>
                <a:lnTo>
                  <a:pt x="377190" y="83908"/>
                </a:lnTo>
                <a:lnTo>
                  <a:pt x="442810" y="83908"/>
                </a:lnTo>
                <a:lnTo>
                  <a:pt x="442810" y="79336"/>
                </a:lnTo>
                <a:close/>
              </a:path>
              <a:path w="720725" h="127000">
                <a:moveTo>
                  <a:pt x="509968" y="38087"/>
                </a:moveTo>
                <a:lnTo>
                  <a:pt x="503872" y="35039"/>
                </a:lnTo>
                <a:lnTo>
                  <a:pt x="499300" y="33515"/>
                </a:lnTo>
                <a:lnTo>
                  <a:pt x="490156" y="33515"/>
                </a:lnTo>
                <a:lnTo>
                  <a:pt x="481012" y="38087"/>
                </a:lnTo>
                <a:lnTo>
                  <a:pt x="477964" y="42659"/>
                </a:lnTo>
                <a:lnTo>
                  <a:pt x="474916" y="48856"/>
                </a:lnTo>
                <a:lnTo>
                  <a:pt x="474916" y="35039"/>
                </a:lnTo>
                <a:lnTo>
                  <a:pt x="461098" y="35039"/>
                </a:lnTo>
                <a:lnTo>
                  <a:pt x="461098" y="125145"/>
                </a:lnTo>
                <a:lnTo>
                  <a:pt x="476440" y="125145"/>
                </a:lnTo>
                <a:lnTo>
                  <a:pt x="476440" y="71716"/>
                </a:lnTo>
                <a:lnTo>
                  <a:pt x="477964" y="65620"/>
                </a:lnTo>
                <a:lnTo>
                  <a:pt x="479488" y="61048"/>
                </a:lnTo>
                <a:lnTo>
                  <a:pt x="479488" y="56476"/>
                </a:lnTo>
                <a:lnTo>
                  <a:pt x="484060" y="51904"/>
                </a:lnTo>
                <a:lnTo>
                  <a:pt x="490156" y="48856"/>
                </a:lnTo>
                <a:lnTo>
                  <a:pt x="497776" y="48856"/>
                </a:lnTo>
                <a:lnTo>
                  <a:pt x="503872" y="51904"/>
                </a:lnTo>
                <a:lnTo>
                  <a:pt x="509968" y="38087"/>
                </a:lnTo>
                <a:close/>
              </a:path>
              <a:path w="720725" h="127000">
                <a:moveTo>
                  <a:pt x="590918" y="61048"/>
                </a:moveTo>
                <a:lnTo>
                  <a:pt x="561721" y="34074"/>
                </a:lnTo>
                <a:lnTo>
                  <a:pt x="554253" y="33528"/>
                </a:lnTo>
                <a:lnTo>
                  <a:pt x="546633" y="33528"/>
                </a:lnTo>
                <a:lnTo>
                  <a:pt x="540537" y="35052"/>
                </a:lnTo>
                <a:lnTo>
                  <a:pt x="532917" y="39624"/>
                </a:lnTo>
                <a:lnTo>
                  <a:pt x="526821" y="42672"/>
                </a:lnTo>
                <a:lnTo>
                  <a:pt x="514527" y="80860"/>
                </a:lnTo>
                <a:lnTo>
                  <a:pt x="515124" y="90817"/>
                </a:lnTo>
                <a:lnTo>
                  <a:pt x="538060" y="123431"/>
                </a:lnTo>
                <a:lnTo>
                  <a:pt x="554253" y="126682"/>
                </a:lnTo>
                <a:lnTo>
                  <a:pt x="561721" y="126098"/>
                </a:lnTo>
                <a:lnTo>
                  <a:pt x="590918" y="94576"/>
                </a:lnTo>
                <a:lnTo>
                  <a:pt x="577202" y="91528"/>
                </a:lnTo>
                <a:lnTo>
                  <a:pt x="575678" y="99148"/>
                </a:lnTo>
                <a:lnTo>
                  <a:pt x="572630" y="105244"/>
                </a:lnTo>
                <a:lnTo>
                  <a:pt x="564921" y="112864"/>
                </a:lnTo>
                <a:lnTo>
                  <a:pt x="560349" y="114388"/>
                </a:lnTo>
                <a:lnTo>
                  <a:pt x="546633" y="114388"/>
                </a:lnTo>
                <a:lnTo>
                  <a:pt x="529869" y="79336"/>
                </a:lnTo>
                <a:lnTo>
                  <a:pt x="530174" y="71640"/>
                </a:lnTo>
                <a:lnTo>
                  <a:pt x="548157" y="45720"/>
                </a:lnTo>
                <a:lnTo>
                  <a:pt x="560349" y="45720"/>
                </a:lnTo>
                <a:lnTo>
                  <a:pt x="564921" y="47332"/>
                </a:lnTo>
                <a:lnTo>
                  <a:pt x="571106" y="53428"/>
                </a:lnTo>
                <a:lnTo>
                  <a:pt x="574154" y="58000"/>
                </a:lnTo>
                <a:lnTo>
                  <a:pt x="575678" y="64096"/>
                </a:lnTo>
                <a:lnTo>
                  <a:pt x="590918" y="61048"/>
                </a:lnTo>
                <a:close/>
              </a:path>
              <a:path w="720725" h="127000">
                <a:moveTo>
                  <a:pt x="619874" y="35039"/>
                </a:moveTo>
                <a:lnTo>
                  <a:pt x="604634" y="35039"/>
                </a:lnTo>
                <a:lnTo>
                  <a:pt x="604634" y="125145"/>
                </a:lnTo>
                <a:lnTo>
                  <a:pt x="619874" y="125145"/>
                </a:lnTo>
                <a:lnTo>
                  <a:pt x="619874" y="35039"/>
                </a:lnTo>
                <a:close/>
              </a:path>
              <a:path w="720725" h="127000">
                <a:moveTo>
                  <a:pt x="619874" y="1511"/>
                </a:moveTo>
                <a:lnTo>
                  <a:pt x="604634" y="1511"/>
                </a:lnTo>
                <a:lnTo>
                  <a:pt x="604634" y="19799"/>
                </a:lnTo>
                <a:lnTo>
                  <a:pt x="619874" y="19799"/>
                </a:lnTo>
                <a:lnTo>
                  <a:pt x="619874" y="1511"/>
                </a:lnTo>
                <a:close/>
              </a:path>
              <a:path w="720725" h="127000">
                <a:moveTo>
                  <a:pt x="720648" y="79336"/>
                </a:moveTo>
                <a:lnTo>
                  <a:pt x="705408" y="43116"/>
                </a:lnTo>
                <a:lnTo>
                  <a:pt x="705408" y="79336"/>
                </a:lnTo>
                <a:lnTo>
                  <a:pt x="704862" y="87884"/>
                </a:lnTo>
                <a:lnTo>
                  <a:pt x="685596" y="114388"/>
                </a:lnTo>
                <a:lnTo>
                  <a:pt x="671791" y="114388"/>
                </a:lnTo>
                <a:lnTo>
                  <a:pt x="651979" y="79336"/>
                </a:lnTo>
                <a:lnTo>
                  <a:pt x="652526" y="71666"/>
                </a:lnTo>
                <a:lnTo>
                  <a:pt x="671791" y="45707"/>
                </a:lnTo>
                <a:lnTo>
                  <a:pt x="685596" y="45707"/>
                </a:lnTo>
                <a:lnTo>
                  <a:pt x="705408" y="79336"/>
                </a:lnTo>
                <a:lnTo>
                  <a:pt x="705408" y="43116"/>
                </a:lnTo>
                <a:lnTo>
                  <a:pt x="702437" y="40589"/>
                </a:lnTo>
                <a:lnTo>
                  <a:pt x="695693" y="36753"/>
                </a:lnTo>
                <a:lnTo>
                  <a:pt x="688098" y="34353"/>
                </a:lnTo>
                <a:lnTo>
                  <a:pt x="679500" y="33515"/>
                </a:lnTo>
                <a:lnTo>
                  <a:pt x="670852" y="34086"/>
                </a:lnTo>
                <a:lnTo>
                  <a:pt x="640168" y="58750"/>
                </a:lnTo>
                <a:lnTo>
                  <a:pt x="636739" y="79336"/>
                </a:lnTo>
                <a:lnTo>
                  <a:pt x="637578" y="90170"/>
                </a:lnTo>
                <a:lnTo>
                  <a:pt x="661898" y="123431"/>
                </a:lnTo>
                <a:lnTo>
                  <a:pt x="679500" y="126669"/>
                </a:lnTo>
                <a:lnTo>
                  <a:pt x="687120" y="126669"/>
                </a:lnTo>
                <a:lnTo>
                  <a:pt x="693216" y="125145"/>
                </a:lnTo>
                <a:lnTo>
                  <a:pt x="700836" y="120573"/>
                </a:lnTo>
                <a:lnTo>
                  <a:pt x="706932" y="117436"/>
                </a:lnTo>
                <a:lnTo>
                  <a:pt x="709980" y="114388"/>
                </a:lnTo>
                <a:lnTo>
                  <a:pt x="711504" y="112864"/>
                </a:lnTo>
                <a:lnTo>
                  <a:pt x="716076" y="105244"/>
                </a:lnTo>
                <a:lnTo>
                  <a:pt x="718083" y="100126"/>
                </a:lnTo>
                <a:lnTo>
                  <a:pt x="719505" y="94005"/>
                </a:lnTo>
                <a:lnTo>
                  <a:pt x="720369" y="87033"/>
                </a:lnTo>
                <a:lnTo>
                  <a:pt x="720648" y="793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2203894" y="7188898"/>
            <a:ext cx="610870" cy="125730"/>
          </a:xfrm>
          <a:custGeom>
            <a:avLst/>
            <a:gdLst/>
            <a:ahLst/>
            <a:cxnLst/>
            <a:rect l="l" t="t" r="r" b="b"/>
            <a:pathLst>
              <a:path w="610869" h="125729">
                <a:moveTo>
                  <a:pt x="91528" y="108394"/>
                </a:moveTo>
                <a:lnTo>
                  <a:pt x="16764" y="108394"/>
                </a:lnTo>
                <a:lnTo>
                  <a:pt x="16764" y="67754"/>
                </a:lnTo>
                <a:lnTo>
                  <a:pt x="83908" y="67754"/>
                </a:lnTo>
                <a:lnTo>
                  <a:pt x="83908" y="52514"/>
                </a:lnTo>
                <a:lnTo>
                  <a:pt x="16764" y="52514"/>
                </a:lnTo>
                <a:lnTo>
                  <a:pt x="16764" y="15684"/>
                </a:lnTo>
                <a:lnTo>
                  <a:pt x="88480" y="15684"/>
                </a:lnTo>
                <a:lnTo>
                  <a:pt x="88480" y="444"/>
                </a:lnTo>
                <a:lnTo>
                  <a:pt x="0" y="444"/>
                </a:lnTo>
                <a:lnTo>
                  <a:pt x="0" y="15684"/>
                </a:lnTo>
                <a:lnTo>
                  <a:pt x="0" y="52514"/>
                </a:lnTo>
                <a:lnTo>
                  <a:pt x="0" y="67754"/>
                </a:lnTo>
                <a:lnTo>
                  <a:pt x="0" y="108394"/>
                </a:lnTo>
                <a:lnTo>
                  <a:pt x="0" y="123634"/>
                </a:lnTo>
                <a:lnTo>
                  <a:pt x="91528" y="123634"/>
                </a:lnTo>
                <a:lnTo>
                  <a:pt x="91528" y="108394"/>
                </a:lnTo>
                <a:close/>
              </a:path>
              <a:path w="610869" h="125729">
                <a:moveTo>
                  <a:pt x="186207" y="123634"/>
                </a:moveTo>
                <a:lnTo>
                  <a:pt x="152679" y="76301"/>
                </a:lnTo>
                <a:lnTo>
                  <a:pt x="183159" y="33528"/>
                </a:lnTo>
                <a:lnTo>
                  <a:pt x="164871" y="33528"/>
                </a:lnTo>
                <a:lnTo>
                  <a:pt x="149631" y="54965"/>
                </a:lnTo>
                <a:lnTo>
                  <a:pt x="146583" y="61061"/>
                </a:lnTo>
                <a:lnTo>
                  <a:pt x="143433" y="65633"/>
                </a:lnTo>
                <a:lnTo>
                  <a:pt x="140385" y="59537"/>
                </a:lnTo>
                <a:lnTo>
                  <a:pt x="123621" y="33528"/>
                </a:lnTo>
                <a:lnTo>
                  <a:pt x="105333" y="33528"/>
                </a:lnTo>
                <a:lnTo>
                  <a:pt x="134289" y="76301"/>
                </a:lnTo>
                <a:lnTo>
                  <a:pt x="102285" y="123634"/>
                </a:lnTo>
                <a:lnTo>
                  <a:pt x="120573" y="123634"/>
                </a:lnTo>
                <a:lnTo>
                  <a:pt x="143433" y="88493"/>
                </a:lnTo>
                <a:lnTo>
                  <a:pt x="148107" y="96113"/>
                </a:lnTo>
                <a:lnTo>
                  <a:pt x="166395" y="123634"/>
                </a:lnTo>
                <a:lnTo>
                  <a:pt x="186207" y="123634"/>
                </a:lnTo>
                <a:close/>
              </a:path>
              <a:path w="610869" h="125729">
                <a:moveTo>
                  <a:pt x="233553" y="123647"/>
                </a:moveTo>
                <a:lnTo>
                  <a:pt x="230505" y="109829"/>
                </a:lnTo>
                <a:lnTo>
                  <a:pt x="219837" y="109829"/>
                </a:lnTo>
                <a:lnTo>
                  <a:pt x="219837" y="108305"/>
                </a:lnTo>
                <a:lnTo>
                  <a:pt x="218313" y="108305"/>
                </a:lnTo>
                <a:lnTo>
                  <a:pt x="216789" y="106781"/>
                </a:lnTo>
                <a:lnTo>
                  <a:pt x="216789" y="105257"/>
                </a:lnTo>
                <a:lnTo>
                  <a:pt x="215265" y="102209"/>
                </a:lnTo>
                <a:lnTo>
                  <a:pt x="215265" y="45821"/>
                </a:lnTo>
                <a:lnTo>
                  <a:pt x="230505" y="45821"/>
                </a:lnTo>
                <a:lnTo>
                  <a:pt x="230505" y="33540"/>
                </a:lnTo>
                <a:lnTo>
                  <a:pt x="215265" y="33540"/>
                </a:lnTo>
                <a:lnTo>
                  <a:pt x="215265" y="3060"/>
                </a:lnTo>
                <a:lnTo>
                  <a:pt x="201549" y="12204"/>
                </a:lnTo>
                <a:lnTo>
                  <a:pt x="201549" y="33540"/>
                </a:lnTo>
                <a:lnTo>
                  <a:pt x="189255" y="33540"/>
                </a:lnTo>
                <a:lnTo>
                  <a:pt x="189255" y="45821"/>
                </a:lnTo>
                <a:lnTo>
                  <a:pt x="201549" y="45821"/>
                </a:lnTo>
                <a:lnTo>
                  <a:pt x="201549" y="111353"/>
                </a:lnTo>
                <a:lnTo>
                  <a:pt x="203073" y="114401"/>
                </a:lnTo>
                <a:lnTo>
                  <a:pt x="204597" y="117551"/>
                </a:lnTo>
                <a:lnTo>
                  <a:pt x="206121" y="120599"/>
                </a:lnTo>
                <a:lnTo>
                  <a:pt x="212217" y="123647"/>
                </a:lnTo>
                <a:lnTo>
                  <a:pt x="233553" y="123647"/>
                </a:lnTo>
                <a:close/>
              </a:path>
              <a:path w="610869" h="125729">
                <a:moveTo>
                  <a:pt x="322135" y="77825"/>
                </a:moveTo>
                <a:lnTo>
                  <a:pt x="321678" y="70205"/>
                </a:lnTo>
                <a:lnTo>
                  <a:pt x="321538" y="67868"/>
                </a:lnTo>
                <a:lnTo>
                  <a:pt x="319659" y="58762"/>
                </a:lnTo>
                <a:lnTo>
                  <a:pt x="316344" y="50787"/>
                </a:lnTo>
                <a:lnTo>
                  <a:pt x="311467" y="44196"/>
                </a:lnTo>
                <a:lnTo>
                  <a:pt x="306895" y="40335"/>
                </a:lnTo>
                <a:lnTo>
                  <a:pt x="306895" y="62585"/>
                </a:lnTo>
                <a:lnTo>
                  <a:pt x="306895" y="70205"/>
                </a:lnTo>
                <a:lnTo>
                  <a:pt x="256501" y="70205"/>
                </a:lnTo>
                <a:lnTo>
                  <a:pt x="258025" y="62585"/>
                </a:lnTo>
                <a:lnTo>
                  <a:pt x="259549" y="56489"/>
                </a:lnTo>
                <a:lnTo>
                  <a:pt x="265645" y="51917"/>
                </a:lnTo>
                <a:lnTo>
                  <a:pt x="270217" y="47345"/>
                </a:lnTo>
                <a:lnTo>
                  <a:pt x="274789" y="44196"/>
                </a:lnTo>
                <a:lnTo>
                  <a:pt x="290029" y="44196"/>
                </a:lnTo>
                <a:lnTo>
                  <a:pt x="296125" y="47345"/>
                </a:lnTo>
                <a:lnTo>
                  <a:pt x="300799" y="53441"/>
                </a:lnTo>
                <a:lnTo>
                  <a:pt x="303847" y="56489"/>
                </a:lnTo>
                <a:lnTo>
                  <a:pt x="282409" y="32004"/>
                </a:lnTo>
                <a:lnTo>
                  <a:pt x="273570" y="32842"/>
                </a:lnTo>
                <a:lnTo>
                  <a:pt x="243649" y="59524"/>
                </a:lnTo>
                <a:lnTo>
                  <a:pt x="241249" y="77825"/>
                </a:lnTo>
                <a:lnTo>
                  <a:pt x="241350" y="82397"/>
                </a:lnTo>
                <a:lnTo>
                  <a:pt x="258191" y="118046"/>
                </a:lnTo>
                <a:lnTo>
                  <a:pt x="282409" y="125158"/>
                </a:lnTo>
                <a:lnTo>
                  <a:pt x="290118" y="124612"/>
                </a:lnTo>
                <a:lnTo>
                  <a:pt x="322135" y="96113"/>
                </a:lnTo>
                <a:lnTo>
                  <a:pt x="306895" y="94589"/>
                </a:lnTo>
                <a:lnTo>
                  <a:pt x="303847" y="100685"/>
                </a:lnTo>
                <a:lnTo>
                  <a:pt x="300799" y="105257"/>
                </a:lnTo>
                <a:lnTo>
                  <a:pt x="297649" y="108305"/>
                </a:lnTo>
                <a:lnTo>
                  <a:pt x="293077" y="111353"/>
                </a:lnTo>
                <a:lnTo>
                  <a:pt x="288505" y="112877"/>
                </a:lnTo>
                <a:lnTo>
                  <a:pt x="276313" y="112877"/>
                </a:lnTo>
                <a:lnTo>
                  <a:pt x="270217" y="109829"/>
                </a:lnTo>
                <a:lnTo>
                  <a:pt x="264121" y="105257"/>
                </a:lnTo>
                <a:lnTo>
                  <a:pt x="259549" y="99161"/>
                </a:lnTo>
                <a:lnTo>
                  <a:pt x="256501" y="91541"/>
                </a:lnTo>
                <a:lnTo>
                  <a:pt x="256501" y="82397"/>
                </a:lnTo>
                <a:lnTo>
                  <a:pt x="322135" y="82397"/>
                </a:lnTo>
                <a:lnTo>
                  <a:pt x="322135" y="77825"/>
                </a:lnTo>
                <a:close/>
              </a:path>
              <a:path w="610869" h="125729">
                <a:moveTo>
                  <a:pt x="389280" y="36576"/>
                </a:moveTo>
                <a:lnTo>
                  <a:pt x="384708" y="33528"/>
                </a:lnTo>
                <a:lnTo>
                  <a:pt x="378612" y="32004"/>
                </a:lnTo>
                <a:lnTo>
                  <a:pt x="370992" y="32004"/>
                </a:lnTo>
                <a:lnTo>
                  <a:pt x="361848" y="36576"/>
                </a:lnTo>
                <a:lnTo>
                  <a:pt x="358800" y="41148"/>
                </a:lnTo>
                <a:lnTo>
                  <a:pt x="354228" y="47345"/>
                </a:lnTo>
                <a:lnTo>
                  <a:pt x="354228" y="33528"/>
                </a:lnTo>
                <a:lnTo>
                  <a:pt x="340410" y="33528"/>
                </a:lnTo>
                <a:lnTo>
                  <a:pt x="340410" y="123634"/>
                </a:lnTo>
                <a:lnTo>
                  <a:pt x="355752" y="123634"/>
                </a:lnTo>
                <a:lnTo>
                  <a:pt x="355752" y="70205"/>
                </a:lnTo>
                <a:lnTo>
                  <a:pt x="357276" y="64109"/>
                </a:lnTo>
                <a:lnTo>
                  <a:pt x="360324" y="54965"/>
                </a:lnTo>
                <a:lnTo>
                  <a:pt x="361848" y="51917"/>
                </a:lnTo>
                <a:lnTo>
                  <a:pt x="364896" y="50393"/>
                </a:lnTo>
                <a:lnTo>
                  <a:pt x="366420" y="48869"/>
                </a:lnTo>
                <a:lnTo>
                  <a:pt x="369468" y="47345"/>
                </a:lnTo>
                <a:lnTo>
                  <a:pt x="377088" y="47345"/>
                </a:lnTo>
                <a:lnTo>
                  <a:pt x="380136" y="48869"/>
                </a:lnTo>
                <a:lnTo>
                  <a:pt x="384708" y="50393"/>
                </a:lnTo>
                <a:lnTo>
                  <a:pt x="389280" y="36576"/>
                </a:lnTo>
                <a:close/>
              </a:path>
              <a:path w="610869" h="125729">
                <a:moveTo>
                  <a:pt x="413664" y="33528"/>
                </a:moveTo>
                <a:lnTo>
                  <a:pt x="398424" y="33528"/>
                </a:lnTo>
                <a:lnTo>
                  <a:pt x="398424" y="123634"/>
                </a:lnTo>
                <a:lnTo>
                  <a:pt x="413664" y="123634"/>
                </a:lnTo>
                <a:lnTo>
                  <a:pt x="413664" y="33528"/>
                </a:lnTo>
                <a:close/>
              </a:path>
              <a:path w="610869" h="125729">
                <a:moveTo>
                  <a:pt x="413664" y="0"/>
                </a:moveTo>
                <a:lnTo>
                  <a:pt x="398424" y="0"/>
                </a:lnTo>
                <a:lnTo>
                  <a:pt x="398424" y="18288"/>
                </a:lnTo>
                <a:lnTo>
                  <a:pt x="413664" y="18288"/>
                </a:lnTo>
                <a:lnTo>
                  <a:pt x="413664" y="0"/>
                </a:lnTo>
                <a:close/>
              </a:path>
              <a:path w="610869" h="125729">
                <a:moveTo>
                  <a:pt x="514527" y="77825"/>
                </a:moveTo>
                <a:lnTo>
                  <a:pt x="499198" y="41605"/>
                </a:lnTo>
                <a:lnTo>
                  <a:pt x="499198" y="77825"/>
                </a:lnTo>
                <a:lnTo>
                  <a:pt x="498652" y="86372"/>
                </a:lnTo>
                <a:lnTo>
                  <a:pt x="480910" y="112877"/>
                </a:lnTo>
                <a:lnTo>
                  <a:pt x="465670" y="112877"/>
                </a:lnTo>
                <a:lnTo>
                  <a:pt x="445757" y="77825"/>
                </a:lnTo>
                <a:lnTo>
                  <a:pt x="446316" y="70154"/>
                </a:lnTo>
                <a:lnTo>
                  <a:pt x="465670" y="44196"/>
                </a:lnTo>
                <a:lnTo>
                  <a:pt x="480910" y="44196"/>
                </a:lnTo>
                <a:lnTo>
                  <a:pt x="499198" y="77825"/>
                </a:lnTo>
                <a:lnTo>
                  <a:pt x="499198" y="41605"/>
                </a:lnTo>
                <a:lnTo>
                  <a:pt x="496227" y="39077"/>
                </a:lnTo>
                <a:lnTo>
                  <a:pt x="489483" y="35242"/>
                </a:lnTo>
                <a:lnTo>
                  <a:pt x="481888" y="32842"/>
                </a:lnTo>
                <a:lnTo>
                  <a:pt x="473290" y="32004"/>
                </a:lnTo>
                <a:lnTo>
                  <a:pt x="464680" y="32575"/>
                </a:lnTo>
                <a:lnTo>
                  <a:pt x="433946" y="57238"/>
                </a:lnTo>
                <a:lnTo>
                  <a:pt x="430517" y="77825"/>
                </a:lnTo>
                <a:lnTo>
                  <a:pt x="431355" y="88658"/>
                </a:lnTo>
                <a:lnTo>
                  <a:pt x="455714" y="121920"/>
                </a:lnTo>
                <a:lnTo>
                  <a:pt x="473290" y="125158"/>
                </a:lnTo>
                <a:lnTo>
                  <a:pt x="480910" y="125158"/>
                </a:lnTo>
                <a:lnTo>
                  <a:pt x="487006" y="123634"/>
                </a:lnTo>
                <a:lnTo>
                  <a:pt x="494626" y="119062"/>
                </a:lnTo>
                <a:lnTo>
                  <a:pt x="500722" y="115925"/>
                </a:lnTo>
                <a:lnTo>
                  <a:pt x="514248" y="85521"/>
                </a:lnTo>
                <a:lnTo>
                  <a:pt x="514527" y="77825"/>
                </a:lnTo>
                <a:close/>
              </a:path>
              <a:path w="610869" h="125729">
                <a:moveTo>
                  <a:pt x="580161" y="36576"/>
                </a:moveTo>
                <a:lnTo>
                  <a:pt x="575589" y="33528"/>
                </a:lnTo>
                <a:lnTo>
                  <a:pt x="569493" y="32004"/>
                </a:lnTo>
                <a:lnTo>
                  <a:pt x="561873" y="32004"/>
                </a:lnTo>
                <a:lnTo>
                  <a:pt x="557301" y="33528"/>
                </a:lnTo>
                <a:lnTo>
                  <a:pt x="555688" y="35052"/>
                </a:lnTo>
                <a:lnTo>
                  <a:pt x="552640" y="36576"/>
                </a:lnTo>
                <a:lnTo>
                  <a:pt x="549592" y="41148"/>
                </a:lnTo>
                <a:lnTo>
                  <a:pt x="545020" y="47345"/>
                </a:lnTo>
                <a:lnTo>
                  <a:pt x="545020" y="33528"/>
                </a:lnTo>
                <a:lnTo>
                  <a:pt x="531304" y="33528"/>
                </a:lnTo>
                <a:lnTo>
                  <a:pt x="531304" y="123634"/>
                </a:lnTo>
                <a:lnTo>
                  <a:pt x="546544" y="123634"/>
                </a:lnTo>
                <a:lnTo>
                  <a:pt x="546544" y="70205"/>
                </a:lnTo>
                <a:lnTo>
                  <a:pt x="548068" y="64109"/>
                </a:lnTo>
                <a:lnTo>
                  <a:pt x="551116" y="54965"/>
                </a:lnTo>
                <a:lnTo>
                  <a:pt x="552640" y="51917"/>
                </a:lnTo>
                <a:lnTo>
                  <a:pt x="555688" y="50393"/>
                </a:lnTo>
                <a:lnTo>
                  <a:pt x="557301" y="48869"/>
                </a:lnTo>
                <a:lnTo>
                  <a:pt x="560349" y="47345"/>
                </a:lnTo>
                <a:lnTo>
                  <a:pt x="567969" y="47345"/>
                </a:lnTo>
                <a:lnTo>
                  <a:pt x="571017" y="48869"/>
                </a:lnTo>
                <a:lnTo>
                  <a:pt x="575589" y="50393"/>
                </a:lnTo>
                <a:lnTo>
                  <a:pt x="580161" y="36576"/>
                </a:lnTo>
                <a:close/>
              </a:path>
              <a:path w="610869" h="125729">
                <a:moveTo>
                  <a:pt x="610743" y="105257"/>
                </a:moveTo>
                <a:lnTo>
                  <a:pt x="593877" y="105257"/>
                </a:lnTo>
                <a:lnTo>
                  <a:pt x="593877" y="123647"/>
                </a:lnTo>
                <a:lnTo>
                  <a:pt x="610743" y="123647"/>
                </a:lnTo>
                <a:lnTo>
                  <a:pt x="610743" y="105257"/>
                </a:lnTo>
                <a:close/>
              </a:path>
              <a:path w="610869" h="125729">
                <a:moveTo>
                  <a:pt x="610743" y="33540"/>
                </a:moveTo>
                <a:lnTo>
                  <a:pt x="593877" y="33540"/>
                </a:lnTo>
                <a:lnTo>
                  <a:pt x="593877" y="51917"/>
                </a:lnTo>
                <a:lnTo>
                  <a:pt x="610743" y="51917"/>
                </a:lnTo>
                <a:lnTo>
                  <a:pt x="610743" y="335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6" name="object 136"/>
          <p:cNvGrpSpPr/>
          <p:nvPr/>
        </p:nvGrpSpPr>
        <p:grpSpPr>
          <a:xfrm>
            <a:off x="669416" y="7434547"/>
            <a:ext cx="951230" cy="97790"/>
            <a:chOff x="669416" y="7434547"/>
            <a:chExt cx="951230" cy="97790"/>
          </a:xfrm>
        </p:grpSpPr>
        <p:sp>
          <p:nvSpPr>
            <p:cNvPr id="137" name="object 137"/>
            <p:cNvSpPr/>
            <p:nvPr/>
          </p:nvSpPr>
          <p:spPr>
            <a:xfrm>
              <a:off x="669404" y="7434554"/>
              <a:ext cx="107950" cy="97790"/>
            </a:xfrm>
            <a:custGeom>
              <a:avLst/>
              <a:gdLst/>
              <a:ahLst/>
              <a:cxnLst/>
              <a:rect l="l" t="t" r="r" b="b"/>
              <a:pathLst>
                <a:path w="107950" h="97790">
                  <a:moveTo>
                    <a:pt x="76301" y="64096"/>
                  </a:moveTo>
                  <a:lnTo>
                    <a:pt x="48869" y="42760"/>
                  </a:lnTo>
                  <a:lnTo>
                    <a:pt x="39725" y="39712"/>
                  </a:lnTo>
                  <a:lnTo>
                    <a:pt x="29057" y="38188"/>
                  </a:lnTo>
                  <a:lnTo>
                    <a:pt x="19812" y="33616"/>
                  </a:lnTo>
                  <a:lnTo>
                    <a:pt x="18288" y="32092"/>
                  </a:lnTo>
                  <a:lnTo>
                    <a:pt x="16764" y="29044"/>
                  </a:lnTo>
                  <a:lnTo>
                    <a:pt x="16764" y="21424"/>
                  </a:lnTo>
                  <a:lnTo>
                    <a:pt x="18288" y="18376"/>
                  </a:lnTo>
                  <a:lnTo>
                    <a:pt x="24384" y="12280"/>
                  </a:lnTo>
                  <a:lnTo>
                    <a:pt x="30581" y="10668"/>
                  </a:lnTo>
                  <a:lnTo>
                    <a:pt x="45821" y="10668"/>
                  </a:lnTo>
                  <a:lnTo>
                    <a:pt x="51917" y="12280"/>
                  </a:lnTo>
                  <a:lnTo>
                    <a:pt x="54965" y="15328"/>
                  </a:lnTo>
                  <a:lnTo>
                    <a:pt x="59537" y="18376"/>
                  </a:lnTo>
                  <a:lnTo>
                    <a:pt x="61061" y="22948"/>
                  </a:lnTo>
                  <a:lnTo>
                    <a:pt x="61061" y="29044"/>
                  </a:lnTo>
                  <a:lnTo>
                    <a:pt x="73253" y="27520"/>
                  </a:lnTo>
                  <a:lnTo>
                    <a:pt x="73253" y="22948"/>
                  </a:lnTo>
                  <a:lnTo>
                    <a:pt x="71729" y="16852"/>
                  </a:lnTo>
                  <a:lnTo>
                    <a:pt x="68681" y="13804"/>
                  </a:lnTo>
                  <a:lnTo>
                    <a:pt x="62585" y="4572"/>
                  </a:lnTo>
                  <a:lnTo>
                    <a:pt x="56489" y="3048"/>
                  </a:lnTo>
                  <a:lnTo>
                    <a:pt x="51917" y="0"/>
                  </a:lnTo>
                  <a:lnTo>
                    <a:pt x="25908" y="0"/>
                  </a:lnTo>
                  <a:lnTo>
                    <a:pt x="19812" y="3048"/>
                  </a:lnTo>
                  <a:lnTo>
                    <a:pt x="15240" y="4572"/>
                  </a:lnTo>
                  <a:lnTo>
                    <a:pt x="10668" y="7620"/>
                  </a:lnTo>
                  <a:lnTo>
                    <a:pt x="7620" y="12280"/>
                  </a:lnTo>
                  <a:lnTo>
                    <a:pt x="4572" y="21424"/>
                  </a:lnTo>
                  <a:lnTo>
                    <a:pt x="4572" y="33616"/>
                  </a:lnTo>
                  <a:lnTo>
                    <a:pt x="7620" y="38188"/>
                  </a:lnTo>
                  <a:lnTo>
                    <a:pt x="9144" y="41236"/>
                  </a:lnTo>
                  <a:lnTo>
                    <a:pt x="18288" y="47332"/>
                  </a:lnTo>
                  <a:lnTo>
                    <a:pt x="21336" y="48856"/>
                  </a:lnTo>
                  <a:lnTo>
                    <a:pt x="27533" y="50380"/>
                  </a:lnTo>
                  <a:lnTo>
                    <a:pt x="36677" y="53428"/>
                  </a:lnTo>
                  <a:lnTo>
                    <a:pt x="44297" y="54952"/>
                  </a:lnTo>
                  <a:lnTo>
                    <a:pt x="50393" y="56476"/>
                  </a:lnTo>
                  <a:lnTo>
                    <a:pt x="62585" y="62572"/>
                  </a:lnTo>
                  <a:lnTo>
                    <a:pt x="64109" y="65620"/>
                  </a:lnTo>
                  <a:lnTo>
                    <a:pt x="64109" y="76288"/>
                  </a:lnTo>
                  <a:lnTo>
                    <a:pt x="56489" y="84010"/>
                  </a:lnTo>
                  <a:lnTo>
                    <a:pt x="50393" y="87058"/>
                  </a:lnTo>
                  <a:lnTo>
                    <a:pt x="35153" y="87058"/>
                  </a:lnTo>
                  <a:lnTo>
                    <a:pt x="21336" y="82486"/>
                  </a:lnTo>
                  <a:lnTo>
                    <a:pt x="18288" y="79336"/>
                  </a:lnTo>
                  <a:lnTo>
                    <a:pt x="16764" y="76288"/>
                  </a:lnTo>
                  <a:lnTo>
                    <a:pt x="13716" y="73240"/>
                  </a:lnTo>
                  <a:lnTo>
                    <a:pt x="13716" y="70192"/>
                  </a:lnTo>
                  <a:lnTo>
                    <a:pt x="12192" y="65620"/>
                  </a:lnTo>
                  <a:lnTo>
                    <a:pt x="0" y="65620"/>
                  </a:lnTo>
                  <a:lnTo>
                    <a:pt x="0" y="71716"/>
                  </a:lnTo>
                  <a:lnTo>
                    <a:pt x="6096" y="84010"/>
                  </a:lnTo>
                  <a:lnTo>
                    <a:pt x="9144" y="88582"/>
                  </a:lnTo>
                  <a:lnTo>
                    <a:pt x="13716" y="91630"/>
                  </a:lnTo>
                  <a:lnTo>
                    <a:pt x="25908" y="97726"/>
                  </a:lnTo>
                  <a:lnTo>
                    <a:pt x="54965" y="97726"/>
                  </a:lnTo>
                  <a:lnTo>
                    <a:pt x="59537" y="94678"/>
                  </a:lnTo>
                  <a:lnTo>
                    <a:pt x="65633" y="91630"/>
                  </a:lnTo>
                  <a:lnTo>
                    <a:pt x="68681" y="88582"/>
                  </a:lnTo>
                  <a:lnTo>
                    <a:pt x="74777" y="79336"/>
                  </a:lnTo>
                  <a:lnTo>
                    <a:pt x="76301" y="74764"/>
                  </a:lnTo>
                  <a:lnTo>
                    <a:pt x="76301" y="64096"/>
                  </a:lnTo>
                  <a:close/>
                </a:path>
                <a:path w="107950" h="97790">
                  <a:moveTo>
                    <a:pt x="107823" y="1054"/>
                  </a:moveTo>
                  <a:lnTo>
                    <a:pt x="94119" y="1054"/>
                  </a:lnTo>
                  <a:lnTo>
                    <a:pt x="94119" y="97053"/>
                  </a:lnTo>
                  <a:lnTo>
                    <a:pt x="107823" y="97053"/>
                  </a:lnTo>
                  <a:lnTo>
                    <a:pt x="107823" y="105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8" name="object 138"/>
            <p:cNvPicPr/>
            <p:nvPr/>
          </p:nvPicPr>
          <p:blipFill>
            <a:blip r:embed="rId54" cstate="print"/>
            <a:stretch>
              <a:fillRect/>
            </a:stretch>
          </p:blipFill>
          <p:spPr>
            <a:xfrm>
              <a:off x="800766" y="7436072"/>
              <a:ext cx="74771" cy="94678"/>
            </a:xfrm>
            <a:prstGeom prst="rect">
              <a:avLst/>
            </a:prstGeom>
          </p:spPr>
        </p:pic>
        <p:pic>
          <p:nvPicPr>
            <p:cNvPr id="139" name="object 139"/>
            <p:cNvPicPr/>
            <p:nvPr/>
          </p:nvPicPr>
          <p:blipFill>
            <a:blip r:embed="rId55" cstate="print"/>
            <a:stretch>
              <a:fillRect/>
            </a:stretch>
          </p:blipFill>
          <p:spPr>
            <a:xfrm>
              <a:off x="916781" y="7434547"/>
              <a:ext cx="418242" cy="97726"/>
            </a:xfrm>
            <a:prstGeom prst="rect">
              <a:avLst/>
            </a:prstGeom>
          </p:spPr>
        </p:pic>
        <p:pic>
          <p:nvPicPr>
            <p:cNvPr id="140" name="object 140"/>
            <p:cNvPicPr/>
            <p:nvPr/>
          </p:nvPicPr>
          <p:blipFill>
            <a:blip r:embed="rId56" cstate="print"/>
            <a:stretch>
              <a:fillRect/>
            </a:stretch>
          </p:blipFill>
          <p:spPr>
            <a:xfrm>
              <a:off x="1356455" y="7436072"/>
              <a:ext cx="264128" cy="94678"/>
            </a:xfrm>
            <a:prstGeom prst="rect">
              <a:avLst/>
            </a:prstGeom>
          </p:spPr>
        </p:pic>
      </p:grpSp>
      <p:sp>
        <p:nvSpPr>
          <p:cNvPr id="141" name="object 141"/>
          <p:cNvSpPr/>
          <p:nvPr/>
        </p:nvSpPr>
        <p:spPr>
          <a:xfrm>
            <a:off x="521208" y="7674864"/>
            <a:ext cx="6756400" cy="10795"/>
          </a:xfrm>
          <a:custGeom>
            <a:avLst/>
            <a:gdLst/>
            <a:ahLst/>
            <a:cxnLst/>
            <a:rect l="l" t="t" r="r" b="b"/>
            <a:pathLst>
              <a:path w="6756400" h="10795">
                <a:moveTo>
                  <a:pt x="6755892" y="10667"/>
                </a:moveTo>
                <a:lnTo>
                  <a:pt x="0" y="10667"/>
                </a:lnTo>
                <a:lnTo>
                  <a:pt x="0" y="0"/>
                </a:lnTo>
                <a:lnTo>
                  <a:pt x="6755892" y="0"/>
                </a:lnTo>
                <a:lnTo>
                  <a:pt x="6755892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521208" y="8284464"/>
            <a:ext cx="6756400" cy="10795"/>
          </a:xfrm>
          <a:custGeom>
            <a:avLst/>
            <a:gdLst/>
            <a:ahLst/>
            <a:cxnLst/>
            <a:rect l="l" t="t" r="r" b="b"/>
            <a:pathLst>
              <a:path w="6756400" h="10795">
                <a:moveTo>
                  <a:pt x="6755892" y="10667"/>
                </a:moveTo>
                <a:lnTo>
                  <a:pt x="0" y="10667"/>
                </a:lnTo>
                <a:lnTo>
                  <a:pt x="0" y="0"/>
                </a:lnTo>
                <a:lnTo>
                  <a:pt x="6755892" y="0"/>
                </a:lnTo>
                <a:lnTo>
                  <a:pt x="6755892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3" name="object 143"/>
          <p:cNvGrpSpPr/>
          <p:nvPr/>
        </p:nvGrpSpPr>
        <p:grpSpPr>
          <a:xfrm>
            <a:off x="670941" y="7797736"/>
            <a:ext cx="1647825" cy="127000"/>
            <a:chOff x="670941" y="7797736"/>
            <a:chExt cx="1647825" cy="127000"/>
          </a:xfrm>
        </p:grpSpPr>
        <p:pic>
          <p:nvPicPr>
            <p:cNvPr id="144" name="object 144"/>
            <p:cNvPicPr/>
            <p:nvPr/>
          </p:nvPicPr>
          <p:blipFill>
            <a:blip r:embed="rId57" cstate="print"/>
            <a:stretch>
              <a:fillRect/>
            </a:stretch>
          </p:blipFill>
          <p:spPr>
            <a:xfrm>
              <a:off x="670941" y="7797736"/>
              <a:ext cx="1207674" cy="126682"/>
            </a:xfrm>
            <a:prstGeom prst="rect">
              <a:avLst/>
            </a:prstGeom>
          </p:spPr>
        </p:pic>
        <p:sp>
          <p:nvSpPr>
            <p:cNvPr id="145" name="object 145"/>
            <p:cNvSpPr/>
            <p:nvPr/>
          </p:nvSpPr>
          <p:spPr>
            <a:xfrm>
              <a:off x="1896999" y="7799362"/>
              <a:ext cx="52705" cy="124460"/>
            </a:xfrm>
            <a:custGeom>
              <a:avLst/>
              <a:gdLst/>
              <a:ahLst/>
              <a:cxnLst/>
              <a:rect l="l" t="t" r="r" b="b"/>
              <a:pathLst>
                <a:path w="52705" h="124459">
                  <a:moveTo>
                    <a:pt x="15240" y="33528"/>
                  </a:moveTo>
                  <a:lnTo>
                    <a:pt x="0" y="33528"/>
                  </a:lnTo>
                  <a:lnTo>
                    <a:pt x="0" y="123634"/>
                  </a:lnTo>
                  <a:lnTo>
                    <a:pt x="15240" y="123634"/>
                  </a:lnTo>
                  <a:lnTo>
                    <a:pt x="15240" y="33528"/>
                  </a:lnTo>
                  <a:close/>
                </a:path>
                <a:path w="52705" h="124459">
                  <a:moveTo>
                    <a:pt x="15240" y="0"/>
                  </a:moveTo>
                  <a:lnTo>
                    <a:pt x="0" y="0"/>
                  </a:lnTo>
                  <a:lnTo>
                    <a:pt x="0" y="18288"/>
                  </a:lnTo>
                  <a:lnTo>
                    <a:pt x="15240" y="18288"/>
                  </a:lnTo>
                  <a:lnTo>
                    <a:pt x="15240" y="0"/>
                  </a:lnTo>
                  <a:close/>
                </a:path>
                <a:path w="52705" h="124459">
                  <a:moveTo>
                    <a:pt x="52184" y="482"/>
                  </a:moveTo>
                  <a:lnTo>
                    <a:pt x="36944" y="482"/>
                  </a:lnTo>
                  <a:lnTo>
                    <a:pt x="36944" y="123926"/>
                  </a:lnTo>
                  <a:lnTo>
                    <a:pt x="52184" y="123926"/>
                  </a:lnTo>
                  <a:lnTo>
                    <a:pt x="52184" y="48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6" name="object 146"/>
            <p:cNvPicPr/>
            <p:nvPr/>
          </p:nvPicPr>
          <p:blipFill>
            <a:blip r:embed="rId58" cstate="print"/>
            <a:stretch>
              <a:fillRect/>
            </a:stretch>
          </p:blipFill>
          <p:spPr>
            <a:xfrm>
              <a:off x="1973294" y="7799355"/>
              <a:ext cx="300799" cy="125063"/>
            </a:xfrm>
            <a:prstGeom prst="rect">
              <a:avLst/>
            </a:prstGeom>
          </p:spPr>
        </p:pic>
        <p:sp>
          <p:nvSpPr>
            <p:cNvPr id="147" name="object 147"/>
            <p:cNvSpPr/>
            <p:nvPr/>
          </p:nvSpPr>
          <p:spPr>
            <a:xfrm>
              <a:off x="2301608" y="7832801"/>
              <a:ext cx="17145" cy="90170"/>
            </a:xfrm>
            <a:custGeom>
              <a:avLst/>
              <a:gdLst/>
              <a:ahLst/>
              <a:cxnLst/>
              <a:rect l="l" t="t" r="r" b="b"/>
              <a:pathLst>
                <a:path w="17144" h="90170">
                  <a:moveTo>
                    <a:pt x="16865" y="71716"/>
                  </a:moveTo>
                  <a:lnTo>
                    <a:pt x="0" y="71716"/>
                  </a:lnTo>
                  <a:lnTo>
                    <a:pt x="0" y="90106"/>
                  </a:lnTo>
                  <a:lnTo>
                    <a:pt x="16865" y="90106"/>
                  </a:lnTo>
                  <a:lnTo>
                    <a:pt x="16865" y="71716"/>
                  </a:lnTo>
                  <a:close/>
                </a:path>
                <a:path w="17144" h="90170">
                  <a:moveTo>
                    <a:pt x="16865" y="0"/>
                  </a:moveTo>
                  <a:lnTo>
                    <a:pt x="0" y="0"/>
                  </a:lnTo>
                  <a:lnTo>
                    <a:pt x="0" y="18376"/>
                  </a:lnTo>
                  <a:lnTo>
                    <a:pt x="16865" y="18376"/>
                  </a:lnTo>
                  <a:lnTo>
                    <a:pt x="1686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8" name="object 148"/>
          <p:cNvGrpSpPr/>
          <p:nvPr/>
        </p:nvGrpSpPr>
        <p:grpSpPr>
          <a:xfrm>
            <a:off x="670941" y="8045005"/>
            <a:ext cx="1149985" cy="97790"/>
            <a:chOff x="670941" y="8045005"/>
            <a:chExt cx="1149985" cy="97790"/>
          </a:xfrm>
        </p:grpSpPr>
        <p:pic>
          <p:nvPicPr>
            <p:cNvPr id="149" name="object 149"/>
            <p:cNvPicPr/>
            <p:nvPr/>
          </p:nvPicPr>
          <p:blipFill>
            <a:blip r:embed="rId59" cstate="print"/>
            <a:stretch>
              <a:fillRect/>
            </a:stretch>
          </p:blipFill>
          <p:spPr>
            <a:xfrm>
              <a:off x="670941" y="8045005"/>
              <a:ext cx="294703" cy="97631"/>
            </a:xfrm>
            <a:prstGeom prst="rect">
              <a:avLst/>
            </a:prstGeom>
          </p:spPr>
        </p:pic>
        <p:sp>
          <p:nvSpPr>
            <p:cNvPr id="150" name="object 150"/>
            <p:cNvSpPr/>
            <p:nvPr/>
          </p:nvSpPr>
          <p:spPr>
            <a:xfrm>
              <a:off x="985443" y="8045005"/>
              <a:ext cx="835660" cy="97790"/>
            </a:xfrm>
            <a:custGeom>
              <a:avLst/>
              <a:gdLst/>
              <a:ahLst/>
              <a:cxnLst/>
              <a:rect l="l" t="t" r="r" b="b"/>
              <a:pathLst>
                <a:path w="835660" h="97790">
                  <a:moveTo>
                    <a:pt x="73342" y="24396"/>
                  </a:moveTo>
                  <a:lnTo>
                    <a:pt x="59537" y="4584"/>
                  </a:lnTo>
                  <a:lnTo>
                    <a:pt x="59537" y="21348"/>
                  </a:lnTo>
                  <a:lnTo>
                    <a:pt x="59537" y="35064"/>
                  </a:lnTo>
                  <a:lnTo>
                    <a:pt x="58013" y="39725"/>
                  </a:lnTo>
                  <a:lnTo>
                    <a:pt x="51917" y="45821"/>
                  </a:lnTo>
                  <a:lnTo>
                    <a:pt x="45821" y="47345"/>
                  </a:lnTo>
                  <a:lnTo>
                    <a:pt x="13716" y="47345"/>
                  </a:lnTo>
                  <a:lnTo>
                    <a:pt x="13716" y="12204"/>
                  </a:lnTo>
                  <a:lnTo>
                    <a:pt x="47345" y="12204"/>
                  </a:lnTo>
                  <a:lnTo>
                    <a:pt x="48869" y="13728"/>
                  </a:lnTo>
                  <a:lnTo>
                    <a:pt x="51917" y="13728"/>
                  </a:lnTo>
                  <a:lnTo>
                    <a:pt x="59537" y="21348"/>
                  </a:lnTo>
                  <a:lnTo>
                    <a:pt x="59537" y="4584"/>
                  </a:lnTo>
                  <a:lnTo>
                    <a:pt x="50393" y="1536"/>
                  </a:lnTo>
                  <a:lnTo>
                    <a:pt x="0" y="1536"/>
                  </a:lnTo>
                  <a:lnTo>
                    <a:pt x="0" y="96113"/>
                  </a:lnTo>
                  <a:lnTo>
                    <a:pt x="13716" y="96113"/>
                  </a:lnTo>
                  <a:lnTo>
                    <a:pt x="13716" y="58013"/>
                  </a:lnTo>
                  <a:lnTo>
                    <a:pt x="38201" y="58013"/>
                  </a:lnTo>
                  <a:lnTo>
                    <a:pt x="67157" y="47345"/>
                  </a:lnTo>
                  <a:lnTo>
                    <a:pt x="70205" y="44297"/>
                  </a:lnTo>
                  <a:lnTo>
                    <a:pt x="73342" y="36677"/>
                  </a:lnTo>
                  <a:lnTo>
                    <a:pt x="73342" y="24396"/>
                  </a:lnTo>
                  <a:close/>
                </a:path>
                <a:path w="835660" h="97790">
                  <a:moveTo>
                    <a:pt x="164884" y="1536"/>
                  </a:moveTo>
                  <a:lnTo>
                    <a:pt x="152692" y="1536"/>
                  </a:lnTo>
                  <a:lnTo>
                    <a:pt x="152692" y="68681"/>
                  </a:lnTo>
                  <a:lnTo>
                    <a:pt x="149644" y="76301"/>
                  </a:lnTo>
                  <a:lnTo>
                    <a:pt x="146596" y="80873"/>
                  </a:lnTo>
                  <a:lnTo>
                    <a:pt x="142024" y="85445"/>
                  </a:lnTo>
                  <a:lnTo>
                    <a:pt x="135928" y="86969"/>
                  </a:lnTo>
                  <a:lnTo>
                    <a:pt x="120586" y="86969"/>
                  </a:lnTo>
                  <a:lnTo>
                    <a:pt x="116014" y="85445"/>
                  </a:lnTo>
                  <a:lnTo>
                    <a:pt x="112966" y="83921"/>
                  </a:lnTo>
                  <a:lnTo>
                    <a:pt x="108394" y="82397"/>
                  </a:lnTo>
                  <a:lnTo>
                    <a:pt x="105346" y="79349"/>
                  </a:lnTo>
                  <a:lnTo>
                    <a:pt x="102298" y="70205"/>
                  </a:lnTo>
                  <a:lnTo>
                    <a:pt x="102298" y="1536"/>
                  </a:lnTo>
                  <a:lnTo>
                    <a:pt x="90106" y="1536"/>
                  </a:lnTo>
                  <a:lnTo>
                    <a:pt x="90106" y="74777"/>
                  </a:lnTo>
                  <a:lnTo>
                    <a:pt x="96202" y="86969"/>
                  </a:lnTo>
                  <a:lnTo>
                    <a:pt x="99250" y="90017"/>
                  </a:lnTo>
                  <a:lnTo>
                    <a:pt x="111442" y="96113"/>
                  </a:lnTo>
                  <a:lnTo>
                    <a:pt x="119062" y="97637"/>
                  </a:lnTo>
                  <a:lnTo>
                    <a:pt x="135928" y="97637"/>
                  </a:lnTo>
                  <a:lnTo>
                    <a:pt x="164884" y="65633"/>
                  </a:lnTo>
                  <a:lnTo>
                    <a:pt x="164884" y="1536"/>
                  </a:lnTo>
                  <a:close/>
                </a:path>
                <a:path w="835660" h="97790">
                  <a:moveTo>
                    <a:pt x="254990" y="863"/>
                  </a:moveTo>
                  <a:lnTo>
                    <a:pt x="178701" y="863"/>
                  </a:lnTo>
                  <a:lnTo>
                    <a:pt x="178701" y="12293"/>
                  </a:lnTo>
                  <a:lnTo>
                    <a:pt x="210705" y="12293"/>
                  </a:lnTo>
                  <a:lnTo>
                    <a:pt x="210705" y="96113"/>
                  </a:lnTo>
                  <a:lnTo>
                    <a:pt x="222897" y="96113"/>
                  </a:lnTo>
                  <a:lnTo>
                    <a:pt x="222897" y="12293"/>
                  </a:lnTo>
                  <a:lnTo>
                    <a:pt x="254990" y="12293"/>
                  </a:lnTo>
                  <a:lnTo>
                    <a:pt x="254990" y="863"/>
                  </a:lnTo>
                  <a:close/>
                </a:path>
                <a:path w="835660" h="97790">
                  <a:moveTo>
                    <a:pt x="337477" y="96113"/>
                  </a:moveTo>
                  <a:lnTo>
                    <a:pt x="325323" y="67157"/>
                  </a:lnTo>
                  <a:lnTo>
                    <a:pt x="321475" y="58013"/>
                  </a:lnTo>
                  <a:lnTo>
                    <a:pt x="306895" y="23304"/>
                  </a:lnTo>
                  <a:lnTo>
                    <a:pt x="306895" y="58013"/>
                  </a:lnTo>
                  <a:lnTo>
                    <a:pt x="274802" y="58013"/>
                  </a:lnTo>
                  <a:lnTo>
                    <a:pt x="285559" y="28968"/>
                  </a:lnTo>
                  <a:lnTo>
                    <a:pt x="290131" y="10680"/>
                  </a:lnTo>
                  <a:lnTo>
                    <a:pt x="291655" y="16776"/>
                  </a:lnTo>
                  <a:lnTo>
                    <a:pt x="294703" y="22872"/>
                  </a:lnTo>
                  <a:lnTo>
                    <a:pt x="297751" y="30492"/>
                  </a:lnTo>
                  <a:lnTo>
                    <a:pt x="306895" y="58013"/>
                  </a:lnTo>
                  <a:lnTo>
                    <a:pt x="306895" y="23304"/>
                  </a:lnTo>
                  <a:lnTo>
                    <a:pt x="301599" y="10680"/>
                  </a:lnTo>
                  <a:lnTo>
                    <a:pt x="297751" y="1536"/>
                  </a:lnTo>
                  <a:lnTo>
                    <a:pt x="284035" y="1536"/>
                  </a:lnTo>
                  <a:lnTo>
                    <a:pt x="247370" y="96113"/>
                  </a:lnTo>
                  <a:lnTo>
                    <a:pt x="261086" y="96113"/>
                  </a:lnTo>
                  <a:lnTo>
                    <a:pt x="271754" y="67157"/>
                  </a:lnTo>
                  <a:lnTo>
                    <a:pt x="311467" y="67157"/>
                  </a:lnTo>
                  <a:lnTo>
                    <a:pt x="322135" y="96113"/>
                  </a:lnTo>
                  <a:lnTo>
                    <a:pt x="337477" y="96113"/>
                  </a:lnTo>
                  <a:close/>
                </a:path>
                <a:path w="835660" h="97790">
                  <a:moveTo>
                    <a:pt x="430542" y="96113"/>
                  </a:moveTo>
                  <a:lnTo>
                    <a:pt x="415302" y="70205"/>
                  </a:lnTo>
                  <a:lnTo>
                    <a:pt x="410730" y="65633"/>
                  </a:lnTo>
                  <a:lnTo>
                    <a:pt x="407682" y="61061"/>
                  </a:lnTo>
                  <a:lnTo>
                    <a:pt x="404634" y="58013"/>
                  </a:lnTo>
                  <a:lnTo>
                    <a:pt x="401586" y="56489"/>
                  </a:lnTo>
                  <a:lnTo>
                    <a:pt x="400062" y="54965"/>
                  </a:lnTo>
                  <a:lnTo>
                    <a:pt x="397014" y="53441"/>
                  </a:lnTo>
                  <a:lnTo>
                    <a:pt x="406158" y="51917"/>
                  </a:lnTo>
                  <a:lnTo>
                    <a:pt x="412254" y="48869"/>
                  </a:lnTo>
                  <a:lnTo>
                    <a:pt x="418350" y="42773"/>
                  </a:lnTo>
                  <a:lnTo>
                    <a:pt x="421398" y="39725"/>
                  </a:lnTo>
                  <a:lnTo>
                    <a:pt x="422922" y="33540"/>
                  </a:lnTo>
                  <a:lnTo>
                    <a:pt x="422922" y="21348"/>
                  </a:lnTo>
                  <a:lnTo>
                    <a:pt x="419874" y="12204"/>
                  </a:lnTo>
                  <a:lnTo>
                    <a:pt x="413778" y="6108"/>
                  </a:lnTo>
                  <a:lnTo>
                    <a:pt x="410730" y="4076"/>
                  </a:lnTo>
                  <a:lnTo>
                    <a:pt x="410730" y="22872"/>
                  </a:lnTo>
                  <a:lnTo>
                    <a:pt x="410730" y="30492"/>
                  </a:lnTo>
                  <a:lnTo>
                    <a:pt x="409206" y="33540"/>
                  </a:lnTo>
                  <a:lnTo>
                    <a:pt x="407682" y="35064"/>
                  </a:lnTo>
                  <a:lnTo>
                    <a:pt x="406158" y="38201"/>
                  </a:lnTo>
                  <a:lnTo>
                    <a:pt x="397014" y="42773"/>
                  </a:lnTo>
                  <a:lnTo>
                    <a:pt x="360337" y="42773"/>
                  </a:lnTo>
                  <a:lnTo>
                    <a:pt x="360337" y="12204"/>
                  </a:lnTo>
                  <a:lnTo>
                    <a:pt x="397014" y="12204"/>
                  </a:lnTo>
                  <a:lnTo>
                    <a:pt x="401586" y="13728"/>
                  </a:lnTo>
                  <a:lnTo>
                    <a:pt x="406158" y="16776"/>
                  </a:lnTo>
                  <a:lnTo>
                    <a:pt x="409206" y="18300"/>
                  </a:lnTo>
                  <a:lnTo>
                    <a:pt x="410730" y="22872"/>
                  </a:lnTo>
                  <a:lnTo>
                    <a:pt x="410730" y="4076"/>
                  </a:lnTo>
                  <a:lnTo>
                    <a:pt x="409206" y="3060"/>
                  </a:lnTo>
                  <a:lnTo>
                    <a:pt x="404634" y="1536"/>
                  </a:lnTo>
                  <a:lnTo>
                    <a:pt x="346621" y="1536"/>
                  </a:lnTo>
                  <a:lnTo>
                    <a:pt x="346621" y="96113"/>
                  </a:lnTo>
                  <a:lnTo>
                    <a:pt x="360337" y="96113"/>
                  </a:lnTo>
                  <a:lnTo>
                    <a:pt x="360337" y="54965"/>
                  </a:lnTo>
                  <a:lnTo>
                    <a:pt x="383298" y="54965"/>
                  </a:lnTo>
                  <a:lnTo>
                    <a:pt x="384822" y="56489"/>
                  </a:lnTo>
                  <a:lnTo>
                    <a:pt x="387870" y="58013"/>
                  </a:lnTo>
                  <a:lnTo>
                    <a:pt x="389394" y="58013"/>
                  </a:lnTo>
                  <a:lnTo>
                    <a:pt x="390918" y="61061"/>
                  </a:lnTo>
                  <a:lnTo>
                    <a:pt x="393966" y="64109"/>
                  </a:lnTo>
                  <a:lnTo>
                    <a:pt x="395490" y="67157"/>
                  </a:lnTo>
                  <a:lnTo>
                    <a:pt x="398538" y="71729"/>
                  </a:lnTo>
                  <a:lnTo>
                    <a:pt x="403110" y="76301"/>
                  </a:lnTo>
                  <a:lnTo>
                    <a:pt x="415302" y="96113"/>
                  </a:lnTo>
                  <a:lnTo>
                    <a:pt x="430542" y="96113"/>
                  </a:lnTo>
                  <a:close/>
                </a:path>
                <a:path w="835660" h="97790">
                  <a:moveTo>
                    <a:pt x="457784" y="1714"/>
                  </a:moveTo>
                  <a:lnTo>
                    <a:pt x="444068" y="1714"/>
                  </a:lnTo>
                  <a:lnTo>
                    <a:pt x="444068" y="97739"/>
                  </a:lnTo>
                  <a:lnTo>
                    <a:pt x="457784" y="97739"/>
                  </a:lnTo>
                  <a:lnTo>
                    <a:pt x="457784" y="1714"/>
                  </a:lnTo>
                  <a:close/>
                </a:path>
                <a:path w="835660" h="97790">
                  <a:moveTo>
                    <a:pt x="548170" y="85445"/>
                  </a:moveTo>
                  <a:lnTo>
                    <a:pt x="487121" y="85445"/>
                  </a:lnTo>
                  <a:lnTo>
                    <a:pt x="493217" y="79349"/>
                  </a:lnTo>
                  <a:lnTo>
                    <a:pt x="546646" y="12204"/>
                  </a:lnTo>
                  <a:lnTo>
                    <a:pt x="546646" y="1536"/>
                  </a:lnTo>
                  <a:lnTo>
                    <a:pt x="477875" y="1536"/>
                  </a:lnTo>
                  <a:lnTo>
                    <a:pt x="477875" y="12204"/>
                  </a:lnTo>
                  <a:lnTo>
                    <a:pt x="531317" y="12204"/>
                  </a:lnTo>
                  <a:lnTo>
                    <a:pt x="528269" y="15252"/>
                  </a:lnTo>
                  <a:lnTo>
                    <a:pt x="522173" y="24396"/>
                  </a:lnTo>
                  <a:lnTo>
                    <a:pt x="471779" y="85445"/>
                  </a:lnTo>
                  <a:lnTo>
                    <a:pt x="471779" y="96113"/>
                  </a:lnTo>
                  <a:lnTo>
                    <a:pt x="548170" y="96113"/>
                  </a:lnTo>
                  <a:lnTo>
                    <a:pt x="548170" y="85445"/>
                  </a:lnTo>
                  <a:close/>
                </a:path>
                <a:path w="835660" h="97790">
                  <a:moveTo>
                    <a:pt x="641324" y="96113"/>
                  </a:moveTo>
                  <a:lnTo>
                    <a:pt x="629170" y="67157"/>
                  </a:lnTo>
                  <a:lnTo>
                    <a:pt x="625322" y="58013"/>
                  </a:lnTo>
                  <a:lnTo>
                    <a:pt x="610755" y="23329"/>
                  </a:lnTo>
                  <a:lnTo>
                    <a:pt x="610755" y="58013"/>
                  </a:lnTo>
                  <a:lnTo>
                    <a:pt x="578650" y="58013"/>
                  </a:lnTo>
                  <a:lnTo>
                    <a:pt x="589419" y="28968"/>
                  </a:lnTo>
                  <a:lnTo>
                    <a:pt x="590943" y="22872"/>
                  </a:lnTo>
                  <a:lnTo>
                    <a:pt x="593991" y="16776"/>
                  </a:lnTo>
                  <a:lnTo>
                    <a:pt x="593991" y="10680"/>
                  </a:lnTo>
                  <a:lnTo>
                    <a:pt x="595515" y="16776"/>
                  </a:lnTo>
                  <a:lnTo>
                    <a:pt x="598563" y="22872"/>
                  </a:lnTo>
                  <a:lnTo>
                    <a:pt x="601611" y="30492"/>
                  </a:lnTo>
                  <a:lnTo>
                    <a:pt x="610755" y="58013"/>
                  </a:lnTo>
                  <a:lnTo>
                    <a:pt x="610755" y="23329"/>
                  </a:lnTo>
                  <a:lnTo>
                    <a:pt x="605447" y="10680"/>
                  </a:lnTo>
                  <a:lnTo>
                    <a:pt x="601611" y="1536"/>
                  </a:lnTo>
                  <a:lnTo>
                    <a:pt x="587895" y="1536"/>
                  </a:lnTo>
                  <a:lnTo>
                    <a:pt x="551218" y="96113"/>
                  </a:lnTo>
                  <a:lnTo>
                    <a:pt x="564934" y="96113"/>
                  </a:lnTo>
                  <a:lnTo>
                    <a:pt x="575602" y="67157"/>
                  </a:lnTo>
                  <a:lnTo>
                    <a:pt x="615327" y="67157"/>
                  </a:lnTo>
                  <a:lnTo>
                    <a:pt x="625995" y="96113"/>
                  </a:lnTo>
                  <a:lnTo>
                    <a:pt x="641324" y="96113"/>
                  </a:lnTo>
                  <a:close/>
                </a:path>
                <a:path w="835660" h="97790">
                  <a:moveTo>
                    <a:pt x="729818" y="39725"/>
                  </a:moveTo>
                  <a:lnTo>
                    <a:pt x="728294" y="32016"/>
                  </a:lnTo>
                  <a:lnTo>
                    <a:pt x="725246" y="25920"/>
                  </a:lnTo>
                  <a:lnTo>
                    <a:pt x="723722" y="19824"/>
                  </a:lnTo>
                  <a:lnTo>
                    <a:pt x="719150" y="13728"/>
                  </a:lnTo>
                  <a:lnTo>
                    <a:pt x="717626" y="12204"/>
                  </a:lnTo>
                  <a:lnTo>
                    <a:pt x="716102" y="10680"/>
                  </a:lnTo>
                  <a:lnTo>
                    <a:pt x="716102" y="38201"/>
                  </a:lnTo>
                  <a:lnTo>
                    <a:pt x="716102" y="61061"/>
                  </a:lnTo>
                  <a:lnTo>
                    <a:pt x="714578" y="67157"/>
                  </a:lnTo>
                  <a:lnTo>
                    <a:pt x="694766" y="85445"/>
                  </a:lnTo>
                  <a:lnTo>
                    <a:pt x="662660" y="85445"/>
                  </a:lnTo>
                  <a:lnTo>
                    <a:pt x="662660" y="12204"/>
                  </a:lnTo>
                  <a:lnTo>
                    <a:pt x="691718" y="12204"/>
                  </a:lnTo>
                  <a:lnTo>
                    <a:pt x="696290" y="13728"/>
                  </a:lnTo>
                  <a:lnTo>
                    <a:pt x="699338" y="13728"/>
                  </a:lnTo>
                  <a:lnTo>
                    <a:pt x="708482" y="19824"/>
                  </a:lnTo>
                  <a:lnTo>
                    <a:pt x="711530" y="25920"/>
                  </a:lnTo>
                  <a:lnTo>
                    <a:pt x="714578" y="30492"/>
                  </a:lnTo>
                  <a:lnTo>
                    <a:pt x="716102" y="38201"/>
                  </a:lnTo>
                  <a:lnTo>
                    <a:pt x="716102" y="10680"/>
                  </a:lnTo>
                  <a:lnTo>
                    <a:pt x="711530" y="6108"/>
                  </a:lnTo>
                  <a:lnTo>
                    <a:pt x="705434" y="3060"/>
                  </a:lnTo>
                  <a:lnTo>
                    <a:pt x="700862" y="3060"/>
                  </a:lnTo>
                  <a:lnTo>
                    <a:pt x="696290" y="1536"/>
                  </a:lnTo>
                  <a:lnTo>
                    <a:pt x="650468" y="1536"/>
                  </a:lnTo>
                  <a:lnTo>
                    <a:pt x="650468" y="96113"/>
                  </a:lnTo>
                  <a:lnTo>
                    <a:pt x="696290" y="96113"/>
                  </a:lnTo>
                  <a:lnTo>
                    <a:pt x="700862" y="94589"/>
                  </a:lnTo>
                  <a:lnTo>
                    <a:pt x="705434" y="94589"/>
                  </a:lnTo>
                  <a:lnTo>
                    <a:pt x="708482" y="93065"/>
                  </a:lnTo>
                  <a:lnTo>
                    <a:pt x="711530" y="90017"/>
                  </a:lnTo>
                  <a:lnTo>
                    <a:pt x="714578" y="88493"/>
                  </a:lnTo>
                  <a:lnTo>
                    <a:pt x="717626" y="85445"/>
                  </a:lnTo>
                  <a:lnTo>
                    <a:pt x="720674" y="82397"/>
                  </a:lnTo>
                  <a:lnTo>
                    <a:pt x="723722" y="77825"/>
                  </a:lnTo>
                  <a:lnTo>
                    <a:pt x="725246" y="73253"/>
                  </a:lnTo>
                  <a:lnTo>
                    <a:pt x="726770" y="67157"/>
                  </a:lnTo>
                  <a:lnTo>
                    <a:pt x="728294" y="62585"/>
                  </a:lnTo>
                  <a:lnTo>
                    <a:pt x="729818" y="56489"/>
                  </a:lnTo>
                  <a:lnTo>
                    <a:pt x="729818" y="39725"/>
                  </a:lnTo>
                  <a:close/>
                </a:path>
                <a:path w="835660" h="97790">
                  <a:moveTo>
                    <a:pt x="835152" y="48869"/>
                  </a:moveTo>
                  <a:lnTo>
                    <a:pt x="821436" y="11811"/>
                  </a:lnTo>
                  <a:lnTo>
                    <a:pt x="821436" y="41249"/>
                  </a:lnTo>
                  <a:lnTo>
                    <a:pt x="821347" y="50393"/>
                  </a:lnTo>
                  <a:lnTo>
                    <a:pt x="798576" y="86969"/>
                  </a:lnTo>
                  <a:lnTo>
                    <a:pt x="789343" y="86969"/>
                  </a:lnTo>
                  <a:lnTo>
                    <a:pt x="756386" y="58966"/>
                  </a:lnTo>
                  <a:lnTo>
                    <a:pt x="755815" y="50393"/>
                  </a:lnTo>
                  <a:lnTo>
                    <a:pt x="756412" y="40690"/>
                  </a:lnTo>
                  <a:lnTo>
                    <a:pt x="780199" y="10668"/>
                  </a:lnTo>
                  <a:lnTo>
                    <a:pt x="795528" y="10668"/>
                  </a:lnTo>
                  <a:lnTo>
                    <a:pt x="821436" y="41249"/>
                  </a:lnTo>
                  <a:lnTo>
                    <a:pt x="821436" y="11811"/>
                  </a:lnTo>
                  <a:lnTo>
                    <a:pt x="819912" y="10668"/>
                  </a:lnTo>
                  <a:lnTo>
                    <a:pt x="812292" y="6096"/>
                  </a:lnTo>
                  <a:lnTo>
                    <a:pt x="806196" y="1524"/>
                  </a:lnTo>
                  <a:lnTo>
                    <a:pt x="798576" y="0"/>
                  </a:lnTo>
                  <a:lnTo>
                    <a:pt x="789343" y="0"/>
                  </a:lnTo>
                  <a:lnTo>
                    <a:pt x="750722" y="19812"/>
                  </a:lnTo>
                  <a:lnTo>
                    <a:pt x="743737" y="48869"/>
                  </a:lnTo>
                  <a:lnTo>
                    <a:pt x="743775" y="58966"/>
                  </a:lnTo>
                  <a:lnTo>
                    <a:pt x="772579" y="96113"/>
                  </a:lnTo>
                  <a:lnTo>
                    <a:pt x="780199" y="97637"/>
                  </a:lnTo>
                  <a:lnTo>
                    <a:pt x="797052" y="97637"/>
                  </a:lnTo>
                  <a:lnTo>
                    <a:pt x="804672" y="96113"/>
                  </a:lnTo>
                  <a:lnTo>
                    <a:pt x="812292" y="93065"/>
                  </a:lnTo>
                  <a:lnTo>
                    <a:pt x="819912" y="88493"/>
                  </a:lnTo>
                  <a:lnTo>
                    <a:pt x="821055" y="86969"/>
                  </a:lnTo>
                  <a:lnTo>
                    <a:pt x="824484" y="82397"/>
                  </a:lnTo>
                  <a:lnTo>
                    <a:pt x="829056" y="74777"/>
                  </a:lnTo>
                  <a:lnTo>
                    <a:pt x="831303" y="69011"/>
                  </a:lnTo>
                  <a:lnTo>
                    <a:pt x="833247" y="62966"/>
                  </a:lnTo>
                  <a:lnTo>
                    <a:pt x="834631" y="56349"/>
                  </a:lnTo>
                  <a:lnTo>
                    <a:pt x="835152" y="4886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1" name="object 151"/>
          <p:cNvSpPr/>
          <p:nvPr/>
        </p:nvSpPr>
        <p:spPr>
          <a:xfrm>
            <a:off x="521208" y="8284464"/>
            <a:ext cx="6756400" cy="10795"/>
          </a:xfrm>
          <a:custGeom>
            <a:avLst/>
            <a:gdLst/>
            <a:ahLst/>
            <a:cxnLst/>
            <a:rect l="l" t="t" r="r" b="b"/>
            <a:pathLst>
              <a:path w="6756400" h="10795">
                <a:moveTo>
                  <a:pt x="6755892" y="10667"/>
                </a:moveTo>
                <a:lnTo>
                  <a:pt x="0" y="10667"/>
                </a:lnTo>
                <a:lnTo>
                  <a:pt x="0" y="0"/>
                </a:lnTo>
                <a:lnTo>
                  <a:pt x="6755892" y="0"/>
                </a:lnTo>
                <a:lnTo>
                  <a:pt x="6755892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521208" y="9599676"/>
            <a:ext cx="6756400" cy="10795"/>
          </a:xfrm>
          <a:custGeom>
            <a:avLst/>
            <a:gdLst/>
            <a:ahLst/>
            <a:cxnLst/>
            <a:rect l="l" t="t" r="r" b="b"/>
            <a:pathLst>
              <a:path w="6756400" h="10795">
                <a:moveTo>
                  <a:pt x="6755892" y="10667"/>
                </a:moveTo>
                <a:lnTo>
                  <a:pt x="0" y="10667"/>
                </a:lnTo>
                <a:lnTo>
                  <a:pt x="0" y="0"/>
                </a:lnTo>
                <a:lnTo>
                  <a:pt x="6755892" y="0"/>
                </a:lnTo>
                <a:lnTo>
                  <a:pt x="6755892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3" name="object 153"/>
          <p:cNvPicPr/>
          <p:nvPr/>
        </p:nvPicPr>
        <p:blipFill>
          <a:blip r:embed="rId60" cstate="print"/>
          <a:stretch>
            <a:fillRect/>
          </a:stretch>
        </p:blipFill>
        <p:spPr>
          <a:xfrm>
            <a:off x="663320" y="8408193"/>
            <a:ext cx="986313" cy="160210"/>
          </a:xfrm>
          <a:prstGeom prst="rect">
            <a:avLst/>
          </a:prstGeom>
        </p:spPr>
      </p:pic>
      <p:grpSp>
        <p:nvGrpSpPr>
          <p:cNvPr id="154" name="object 154"/>
          <p:cNvGrpSpPr/>
          <p:nvPr/>
        </p:nvGrpSpPr>
        <p:grpSpPr>
          <a:xfrm>
            <a:off x="1716786" y="8408193"/>
            <a:ext cx="1069340" cy="160655"/>
            <a:chOff x="1716786" y="8408193"/>
            <a:chExt cx="1069340" cy="160655"/>
          </a:xfrm>
        </p:grpSpPr>
        <p:pic>
          <p:nvPicPr>
            <p:cNvPr id="155" name="object 155"/>
            <p:cNvPicPr/>
            <p:nvPr/>
          </p:nvPicPr>
          <p:blipFill>
            <a:blip r:embed="rId61" cstate="print"/>
            <a:stretch>
              <a:fillRect/>
            </a:stretch>
          </p:blipFill>
          <p:spPr>
            <a:xfrm>
              <a:off x="1716786" y="8408193"/>
              <a:ext cx="1030604" cy="160210"/>
            </a:xfrm>
            <a:prstGeom prst="rect">
              <a:avLst/>
            </a:prstGeom>
          </p:spPr>
        </p:pic>
        <p:sp>
          <p:nvSpPr>
            <p:cNvPr id="156" name="object 156"/>
            <p:cNvSpPr/>
            <p:nvPr/>
          </p:nvSpPr>
          <p:spPr>
            <a:xfrm>
              <a:off x="2768816" y="8443251"/>
              <a:ext cx="17145" cy="90170"/>
            </a:xfrm>
            <a:custGeom>
              <a:avLst/>
              <a:gdLst/>
              <a:ahLst/>
              <a:cxnLst/>
              <a:rect l="l" t="t" r="r" b="b"/>
              <a:pathLst>
                <a:path w="17144" h="90170">
                  <a:moveTo>
                    <a:pt x="16865" y="71716"/>
                  </a:moveTo>
                  <a:lnTo>
                    <a:pt x="0" y="71716"/>
                  </a:lnTo>
                  <a:lnTo>
                    <a:pt x="0" y="90106"/>
                  </a:lnTo>
                  <a:lnTo>
                    <a:pt x="16865" y="90106"/>
                  </a:lnTo>
                  <a:lnTo>
                    <a:pt x="16865" y="71716"/>
                  </a:lnTo>
                  <a:close/>
                </a:path>
                <a:path w="17144" h="90170">
                  <a:moveTo>
                    <a:pt x="16865" y="0"/>
                  </a:moveTo>
                  <a:lnTo>
                    <a:pt x="0" y="0"/>
                  </a:lnTo>
                  <a:lnTo>
                    <a:pt x="0" y="18376"/>
                  </a:lnTo>
                  <a:lnTo>
                    <a:pt x="16865" y="18376"/>
                  </a:lnTo>
                  <a:lnTo>
                    <a:pt x="1686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7" name="object 157"/>
          <p:cNvSpPr/>
          <p:nvPr/>
        </p:nvSpPr>
        <p:spPr>
          <a:xfrm>
            <a:off x="662939" y="8962644"/>
            <a:ext cx="6471285" cy="10795"/>
          </a:xfrm>
          <a:custGeom>
            <a:avLst/>
            <a:gdLst/>
            <a:ahLst/>
            <a:cxnLst/>
            <a:rect l="l" t="t" r="r" b="b"/>
            <a:pathLst>
              <a:path w="6471284" h="10795">
                <a:moveTo>
                  <a:pt x="6470904" y="10667"/>
                </a:moveTo>
                <a:lnTo>
                  <a:pt x="0" y="10667"/>
                </a:lnTo>
                <a:lnTo>
                  <a:pt x="0" y="0"/>
                </a:lnTo>
                <a:lnTo>
                  <a:pt x="6470904" y="0"/>
                </a:lnTo>
                <a:lnTo>
                  <a:pt x="6470904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8" name="object 158"/>
          <p:cNvPicPr/>
          <p:nvPr/>
        </p:nvPicPr>
        <p:blipFill>
          <a:blip r:embed="rId62" cstate="print"/>
          <a:stretch>
            <a:fillRect/>
          </a:stretch>
        </p:blipFill>
        <p:spPr>
          <a:xfrm>
            <a:off x="750379" y="8742426"/>
            <a:ext cx="493204" cy="122110"/>
          </a:xfrm>
          <a:prstGeom prst="rect">
            <a:avLst/>
          </a:prstGeom>
        </p:spPr>
      </p:pic>
      <p:grpSp>
        <p:nvGrpSpPr>
          <p:cNvPr id="159" name="object 159"/>
          <p:cNvGrpSpPr/>
          <p:nvPr/>
        </p:nvGrpSpPr>
        <p:grpSpPr>
          <a:xfrm>
            <a:off x="1293875" y="8742426"/>
            <a:ext cx="349885" cy="97790"/>
            <a:chOff x="1293875" y="8742426"/>
            <a:chExt cx="349885" cy="97790"/>
          </a:xfrm>
        </p:grpSpPr>
        <p:sp>
          <p:nvSpPr>
            <p:cNvPr id="160" name="object 160"/>
            <p:cNvSpPr/>
            <p:nvPr/>
          </p:nvSpPr>
          <p:spPr>
            <a:xfrm>
              <a:off x="1293875" y="8798052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36575" y="12192"/>
                  </a:moveTo>
                  <a:lnTo>
                    <a:pt x="0" y="12192"/>
                  </a:lnTo>
                  <a:lnTo>
                    <a:pt x="0" y="0"/>
                  </a:lnTo>
                  <a:lnTo>
                    <a:pt x="36575" y="0"/>
                  </a:lnTo>
                  <a:lnTo>
                    <a:pt x="36575" y="1219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1" name="object 161"/>
            <p:cNvPicPr/>
            <p:nvPr/>
          </p:nvPicPr>
          <p:blipFill>
            <a:blip r:embed="rId63" cstate="print"/>
            <a:stretch>
              <a:fillRect/>
            </a:stretch>
          </p:blipFill>
          <p:spPr>
            <a:xfrm>
              <a:off x="1373314" y="8742426"/>
              <a:ext cx="215158" cy="97631"/>
            </a:xfrm>
            <a:prstGeom prst="rect">
              <a:avLst/>
            </a:prstGeom>
          </p:spPr>
        </p:pic>
        <p:sp>
          <p:nvSpPr>
            <p:cNvPr id="162" name="object 162"/>
            <p:cNvSpPr/>
            <p:nvPr/>
          </p:nvSpPr>
          <p:spPr>
            <a:xfrm>
              <a:off x="1608391" y="8742426"/>
              <a:ext cx="35560" cy="96520"/>
            </a:xfrm>
            <a:custGeom>
              <a:avLst/>
              <a:gdLst/>
              <a:ahLst/>
              <a:cxnLst/>
              <a:rect l="l" t="t" r="r" b="b"/>
              <a:pathLst>
                <a:path w="35560" h="96520">
                  <a:moveTo>
                    <a:pt x="35147" y="96107"/>
                  </a:moveTo>
                  <a:lnTo>
                    <a:pt x="22955" y="96107"/>
                  </a:lnTo>
                  <a:lnTo>
                    <a:pt x="22955" y="21335"/>
                  </a:lnTo>
                  <a:lnTo>
                    <a:pt x="19907" y="22859"/>
                  </a:lnTo>
                  <a:lnTo>
                    <a:pt x="16859" y="25907"/>
                  </a:lnTo>
                  <a:lnTo>
                    <a:pt x="7619" y="32003"/>
                  </a:lnTo>
                  <a:lnTo>
                    <a:pt x="3047" y="33527"/>
                  </a:lnTo>
                  <a:lnTo>
                    <a:pt x="0" y="35051"/>
                  </a:lnTo>
                  <a:lnTo>
                    <a:pt x="0" y="22859"/>
                  </a:lnTo>
                  <a:lnTo>
                    <a:pt x="12191" y="16763"/>
                  </a:lnTo>
                  <a:lnTo>
                    <a:pt x="26003" y="3047"/>
                  </a:lnTo>
                  <a:lnTo>
                    <a:pt x="27527" y="0"/>
                  </a:lnTo>
                  <a:lnTo>
                    <a:pt x="35147" y="0"/>
                  </a:lnTo>
                  <a:lnTo>
                    <a:pt x="35147" y="9610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3" name="object 163"/>
          <p:cNvGrpSpPr/>
          <p:nvPr/>
        </p:nvGrpSpPr>
        <p:grpSpPr>
          <a:xfrm>
            <a:off x="1709927" y="8742012"/>
            <a:ext cx="694055" cy="96520"/>
            <a:chOff x="1709927" y="8742012"/>
            <a:chExt cx="694055" cy="96520"/>
          </a:xfrm>
        </p:grpSpPr>
        <p:sp>
          <p:nvSpPr>
            <p:cNvPr id="164" name="object 164"/>
            <p:cNvSpPr/>
            <p:nvPr/>
          </p:nvSpPr>
          <p:spPr>
            <a:xfrm>
              <a:off x="1709927" y="8798051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36575" y="12192"/>
                  </a:moveTo>
                  <a:lnTo>
                    <a:pt x="0" y="12192"/>
                  </a:lnTo>
                  <a:lnTo>
                    <a:pt x="0" y="0"/>
                  </a:lnTo>
                  <a:lnTo>
                    <a:pt x="36575" y="0"/>
                  </a:lnTo>
                  <a:lnTo>
                    <a:pt x="36575" y="1219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5" name="object 165"/>
            <p:cNvPicPr/>
            <p:nvPr/>
          </p:nvPicPr>
          <p:blipFill>
            <a:blip r:embed="rId64" cstate="print"/>
            <a:stretch>
              <a:fillRect/>
            </a:stretch>
          </p:blipFill>
          <p:spPr>
            <a:xfrm>
              <a:off x="1787080" y="8742012"/>
              <a:ext cx="436625" cy="96519"/>
            </a:xfrm>
            <a:prstGeom prst="rect">
              <a:avLst/>
            </a:prstGeom>
          </p:spPr>
        </p:pic>
        <p:pic>
          <p:nvPicPr>
            <p:cNvPr id="166" name="object 166"/>
            <p:cNvPicPr/>
            <p:nvPr/>
          </p:nvPicPr>
          <p:blipFill>
            <a:blip r:embed="rId65" cstate="print"/>
            <a:stretch>
              <a:fillRect/>
            </a:stretch>
          </p:blipFill>
          <p:spPr>
            <a:xfrm>
              <a:off x="2245137" y="8742425"/>
              <a:ext cx="158781" cy="96107"/>
            </a:xfrm>
            <a:prstGeom prst="rect">
              <a:avLst/>
            </a:prstGeom>
          </p:spPr>
        </p:pic>
      </p:grpSp>
      <p:pic>
        <p:nvPicPr>
          <p:cNvPr id="167" name="object 167"/>
          <p:cNvPicPr/>
          <p:nvPr/>
        </p:nvPicPr>
        <p:blipFill>
          <a:blip r:embed="rId66" cstate="print"/>
          <a:stretch>
            <a:fillRect/>
          </a:stretch>
        </p:blipFill>
        <p:spPr>
          <a:xfrm>
            <a:off x="2451258" y="8740901"/>
            <a:ext cx="276320" cy="99155"/>
          </a:xfrm>
          <a:prstGeom prst="rect">
            <a:avLst/>
          </a:prstGeom>
        </p:spPr>
      </p:pic>
      <p:grpSp>
        <p:nvGrpSpPr>
          <p:cNvPr id="168" name="object 168"/>
          <p:cNvGrpSpPr/>
          <p:nvPr/>
        </p:nvGrpSpPr>
        <p:grpSpPr>
          <a:xfrm>
            <a:off x="2776442" y="8740901"/>
            <a:ext cx="1560830" cy="99695"/>
            <a:chOff x="2776442" y="8740901"/>
            <a:chExt cx="1560830" cy="99695"/>
          </a:xfrm>
        </p:grpSpPr>
        <p:pic>
          <p:nvPicPr>
            <p:cNvPr id="169" name="object 169"/>
            <p:cNvPicPr/>
            <p:nvPr/>
          </p:nvPicPr>
          <p:blipFill>
            <a:blip r:embed="rId67" cstate="print"/>
            <a:stretch>
              <a:fillRect/>
            </a:stretch>
          </p:blipFill>
          <p:spPr>
            <a:xfrm>
              <a:off x="2776442" y="8742425"/>
              <a:ext cx="91630" cy="96107"/>
            </a:xfrm>
            <a:prstGeom prst="rect">
              <a:avLst/>
            </a:prstGeom>
          </p:spPr>
        </p:pic>
        <p:pic>
          <p:nvPicPr>
            <p:cNvPr id="170" name="object 170"/>
            <p:cNvPicPr/>
            <p:nvPr/>
          </p:nvPicPr>
          <p:blipFill>
            <a:blip r:embed="rId68" cstate="print"/>
            <a:stretch>
              <a:fillRect/>
            </a:stretch>
          </p:blipFill>
          <p:spPr>
            <a:xfrm>
              <a:off x="2889408" y="8740901"/>
              <a:ext cx="1129855" cy="99250"/>
            </a:xfrm>
            <a:prstGeom prst="rect">
              <a:avLst/>
            </a:prstGeom>
          </p:spPr>
        </p:pic>
        <p:sp>
          <p:nvSpPr>
            <p:cNvPr id="171" name="object 171"/>
            <p:cNvSpPr/>
            <p:nvPr/>
          </p:nvSpPr>
          <p:spPr>
            <a:xfrm>
              <a:off x="4031450" y="8740901"/>
              <a:ext cx="175895" cy="99695"/>
            </a:xfrm>
            <a:custGeom>
              <a:avLst/>
              <a:gdLst/>
              <a:ahLst/>
              <a:cxnLst/>
              <a:rect l="l" t="t" r="r" b="b"/>
              <a:pathLst>
                <a:path w="175895" h="99695">
                  <a:moveTo>
                    <a:pt x="70205" y="84937"/>
                  </a:moveTo>
                  <a:lnTo>
                    <a:pt x="12192" y="84937"/>
                  </a:lnTo>
                  <a:lnTo>
                    <a:pt x="12192" y="53187"/>
                  </a:lnTo>
                  <a:lnTo>
                    <a:pt x="65633" y="53187"/>
                  </a:lnTo>
                  <a:lnTo>
                    <a:pt x="65633" y="43027"/>
                  </a:lnTo>
                  <a:lnTo>
                    <a:pt x="12192" y="43027"/>
                  </a:lnTo>
                  <a:lnTo>
                    <a:pt x="12192" y="12547"/>
                  </a:lnTo>
                  <a:lnTo>
                    <a:pt x="68681" y="12547"/>
                  </a:lnTo>
                  <a:lnTo>
                    <a:pt x="68681" y="1117"/>
                  </a:lnTo>
                  <a:lnTo>
                    <a:pt x="0" y="1117"/>
                  </a:lnTo>
                  <a:lnTo>
                    <a:pt x="0" y="12547"/>
                  </a:lnTo>
                  <a:lnTo>
                    <a:pt x="0" y="43027"/>
                  </a:lnTo>
                  <a:lnTo>
                    <a:pt x="0" y="53187"/>
                  </a:lnTo>
                  <a:lnTo>
                    <a:pt x="0" y="84937"/>
                  </a:lnTo>
                  <a:lnTo>
                    <a:pt x="0" y="97637"/>
                  </a:lnTo>
                  <a:lnTo>
                    <a:pt x="70205" y="97637"/>
                  </a:lnTo>
                  <a:lnTo>
                    <a:pt x="70205" y="84937"/>
                  </a:lnTo>
                  <a:close/>
                </a:path>
                <a:path w="175895" h="99695">
                  <a:moveTo>
                    <a:pt x="175615" y="39484"/>
                  </a:moveTo>
                  <a:lnTo>
                    <a:pt x="174117" y="32004"/>
                  </a:lnTo>
                  <a:lnTo>
                    <a:pt x="169456" y="24384"/>
                  </a:lnTo>
                  <a:lnTo>
                    <a:pt x="166408" y="16764"/>
                  </a:lnTo>
                  <a:lnTo>
                    <a:pt x="163233" y="13589"/>
                  </a:lnTo>
                  <a:lnTo>
                    <a:pt x="163233" y="40652"/>
                  </a:lnTo>
                  <a:lnTo>
                    <a:pt x="163207" y="50393"/>
                  </a:lnTo>
                  <a:lnTo>
                    <a:pt x="138976" y="88493"/>
                  </a:lnTo>
                  <a:lnTo>
                    <a:pt x="120586" y="88493"/>
                  </a:lnTo>
                  <a:lnTo>
                    <a:pt x="97726" y="50393"/>
                  </a:lnTo>
                  <a:lnTo>
                    <a:pt x="98298" y="40652"/>
                  </a:lnTo>
                  <a:lnTo>
                    <a:pt x="120586" y="10668"/>
                  </a:lnTo>
                  <a:lnTo>
                    <a:pt x="135928" y="10668"/>
                  </a:lnTo>
                  <a:lnTo>
                    <a:pt x="142024" y="12192"/>
                  </a:lnTo>
                  <a:lnTo>
                    <a:pt x="146596" y="15240"/>
                  </a:lnTo>
                  <a:lnTo>
                    <a:pt x="152692" y="18288"/>
                  </a:lnTo>
                  <a:lnTo>
                    <a:pt x="155740" y="22860"/>
                  </a:lnTo>
                  <a:lnTo>
                    <a:pt x="161836" y="35052"/>
                  </a:lnTo>
                  <a:lnTo>
                    <a:pt x="163233" y="40652"/>
                  </a:lnTo>
                  <a:lnTo>
                    <a:pt x="163233" y="13589"/>
                  </a:lnTo>
                  <a:lnTo>
                    <a:pt x="160312" y="10668"/>
                  </a:lnTo>
                  <a:lnTo>
                    <a:pt x="154216" y="6096"/>
                  </a:lnTo>
                  <a:lnTo>
                    <a:pt x="146596" y="1524"/>
                  </a:lnTo>
                  <a:lnTo>
                    <a:pt x="138976" y="0"/>
                  </a:lnTo>
                  <a:lnTo>
                    <a:pt x="129832" y="0"/>
                  </a:lnTo>
                  <a:lnTo>
                    <a:pt x="91732" y="21158"/>
                  </a:lnTo>
                  <a:lnTo>
                    <a:pt x="84010" y="59537"/>
                  </a:lnTo>
                  <a:lnTo>
                    <a:pt x="85534" y="67157"/>
                  </a:lnTo>
                  <a:lnTo>
                    <a:pt x="90106" y="74777"/>
                  </a:lnTo>
                  <a:lnTo>
                    <a:pt x="93154" y="82397"/>
                  </a:lnTo>
                  <a:lnTo>
                    <a:pt x="99250" y="88493"/>
                  </a:lnTo>
                  <a:lnTo>
                    <a:pt x="105346" y="91541"/>
                  </a:lnTo>
                  <a:lnTo>
                    <a:pt x="111086" y="94665"/>
                  </a:lnTo>
                  <a:lnTo>
                    <a:pt x="116979" y="97066"/>
                  </a:lnTo>
                  <a:lnTo>
                    <a:pt x="123177" y="98615"/>
                  </a:lnTo>
                  <a:lnTo>
                    <a:pt x="129832" y="99161"/>
                  </a:lnTo>
                  <a:lnTo>
                    <a:pt x="138976" y="99161"/>
                  </a:lnTo>
                  <a:lnTo>
                    <a:pt x="169456" y="74777"/>
                  </a:lnTo>
                  <a:lnTo>
                    <a:pt x="172389" y="69011"/>
                  </a:lnTo>
                  <a:lnTo>
                    <a:pt x="174294" y="62966"/>
                  </a:lnTo>
                  <a:lnTo>
                    <a:pt x="175336" y="56349"/>
                  </a:lnTo>
                  <a:lnTo>
                    <a:pt x="175577" y="50393"/>
                  </a:lnTo>
                  <a:lnTo>
                    <a:pt x="175615" y="3948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2" name="object 172"/>
            <p:cNvPicPr/>
            <p:nvPr/>
          </p:nvPicPr>
          <p:blipFill>
            <a:blip r:embed="rId69" cstate="print"/>
            <a:stretch>
              <a:fillRect/>
            </a:stretch>
          </p:blipFill>
          <p:spPr>
            <a:xfrm>
              <a:off x="4249769" y="8742425"/>
              <a:ext cx="87058" cy="96107"/>
            </a:xfrm>
            <a:prstGeom prst="rect">
              <a:avLst/>
            </a:prstGeom>
          </p:spPr>
        </p:pic>
      </p:grpSp>
      <p:pic>
        <p:nvPicPr>
          <p:cNvPr id="173" name="object 173"/>
          <p:cNvPicPr/>
          <p:nvPr/>
        </p:nvPicPr>
        <p:blipFill>
          <a:blip r:embed="rId70" cstate="print"/>
          <a:stretch>
            <a:fillRect/>
          </a:stretch>
        </p:blipFill>
        <p:spPr>
          <a:xfrm>
            <a:off x="4384166" y="8740901"/>
            <a:ext cx="276320" cy="99155"/>
          </a:xfrm>
          <a:prstGeom prst="rect">
            <a:avLst/>
          </a:prstGeom>
        </p:spPr>
      </p:pic>
      <p:grpSp>
        <p:nvGrpSpPr>
          <p:cNvPr id="174" name="object 174"/>
          <p:cNvGrpSpPr/>
          <p:nvPr/>
        </p:nvGrpSpPr>
        <p:grpSpPr>
          <a:xfrm>
            <a:off x="4710684" y="8742012"/>
            <a:ext cx="654050" cy="97790"/>
            <a:chOff x="4710684" y="8742012"/>
            <a:chExt cx="654050" cy="97790"/>
          </a:xfrm>
        </p:grpSpPr>
        <p:sp>
          <p:nvSpPr>
            <p:cNvPr id="175" name="object 175"/>
            <p:cNvSpPr/>
            <p:nvPr/>
          </p:nvSpPr>
          <p:spPr>
            <a:xfrm>
              <a:off x="4710684" y="8743187"/>
              <a:ext cx="13970" cy="96520"/>
            </a:xfrm>
            <a:custGeom>
              <a:avLst/>
              <a:gdLst/>
              <a:ahLst/>
              <a:cxnLst/>
              <a:rect l="l" t="t" r="r" b="b"/>
              <a:pathLst>
                <a:path w="13970" h="96520">
                  <a:moveTo>
                    <a:pt x="13716" y="96012"/>
                  </a:moveTo>
                  <a:lnTo>
                    <a:pt x="0" y="96012"/>
                  </a:lnTo>
                  <a:lnTo>
                    <a:pt x="0" y="0"/>
                  </a:lnTo>
                  <a:lnTo>
                    <a:pt x="13716" y="0"/>
                  </a:lnTo>
                  <a:lnTo>
                    <a:pt x="13716" y="960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6" name="object 176"/>
            <p:cNvPicPr/>
            <p:nvPr/>
          </p:nvPicPr>
          <p:blipFill>
            <a:blip r:embed="rId71" cstate="print"/>
            <a:stretch>
              <a:fillRect/>
            </a:stretch>
          </p:blipFill>
          <p:spPr>
            <a:xfrm>
              <a:off x="4746021" y="8742012"/>
              <a:ext cx="439673" cy="96519"/>
            </a:xfrm>
            <a:prstGeom prst="rect">
              <a:avLst/>
            </a:prstGeom>
          </p:spPr>
        </p:pic>
        <p:sp>
          <p:nvSpPr>
            <p:cNvPr id="177" name="object 177"/>
            <p:cNvSpPr/>
            <p:nvPr/>
          </p:nvSpPr>
          <p:spPr>
            <a:xfrm>
              <a:off x="5207114" y="8742019"/>
              <a:ext cx="157480" cy="96520"/>
            </a:xfrm>
            <a:custGeom>
              <a:avLst/>
              <a:gdLst/>
              <a:ahLst/>
              <a:cxnLst/>
              <a:rect l="l" t="t" r="r" b="b"/>
              <a:pathLst>
                <a:path w="157479" h="96520">
                  <a:moveTo>
                    <a:pt x="71729" y="83820"/>
                  </a:moveTo>
                  <a:lnTo>
                    <a:pt x="12192" y="83820"/>
                  </a:lnTo>
                  <a:lnTo>
                    <a:pt x="12192" y="52070"/>
                  </a:lnTo>
                  <a:lnTo>
                    <a:pt x="65633" y="52070"/>
                  </a:lnTo>
                  <a:lnTo>
                    <a:pt x="65633" y="41910"/>
                  </a:lnTo>
                  <a:lnTo>
                    <a:pt x="12192" y="41910"/>
                  </a:lnTo>
                  <a:lnTo>
                    <a:pt x="12192" y="11430"/>
                  </a:lnTo>
                  <a:lnTo>
                    <a:pt x="68681" y="11430"/>
                  </a:lnTo>
                  <a:lnTo>
                    <a:pt x="68681" y="0"/>
                  </a:lnTo>
                  <a:lnTo>
                    <a:pt x="0" y="0"/>
                  </a:lnTo>
                  <a:lnTo>
                    <a:pt x="0" y="11430"/>
                  </a:lnTo>
                  <a:lnTo>
                    <a:pt x="0" y="41910"/>
                  </a:lnTo>
                  <a:lnTo>
                    <a:pt x="0" y="52070"/>
                  </a:lnTo>
                  <a:lnTo>
                    <a:pt x="0" y="83820"/>
                  </a:lnTo>
                  <a:lnTo>
                    <a:pt x="0" y="96520"/>
                  </a:lnTo>
                  <a:lnTo>
                    <a:pt x="71729" y="96520"/>
                  </a:lnTo>
                  <a:lnTo>
                    <a:pt x="71729" y="83820"/>
                  </a:lnTo>
                  <a:close/>
                </a:path>
                <a:path w="157479" h="96520">
                  <a:moveTo>
                    <a:pt x="157264" y="1270"/>
                  </a:moveTo>
                  <a:lnTo>
                    <a:pt x="80962" y="1270"/>
                  </a:lnTo>
                  <a:lnTo>
                    <a:pt x="80962" y="12700"/>
                  </a:lnTo>
                  <a:lnTo>
                    <a:pt x="112966" y="12700"/>
                  </a:lnTo>
                  <a:lnTo>
                    <a:pt x="112966" y="96520"/>
                  </a:lnTo>
                  <a:lnTo>
                    <a:pt x="125158" y="96520"/>
                  </a:lnTo>
                  <a:lnTo>
                    <a:pt x="125158" y="12700"/>
                  </a:lnTo>
                  <a:lnTo>
                    <a:pt x="157264" y="12700"/>
                  </a:lnTo>
                  <a:lnTo>
                    <a:pt x="157264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78" name="object 178"/>
          <p:cNvPicPr/>
          <p:nvPr/>
        </p:nvPicPr>
        <p:blipFill>
          <a:blip r:embed="rId72" cstate="print"/>
          <a:stretch>
            <a:fillRect/>
          </a:stretch>
        </p:blipFill>
        <p:spPr>
          <a:xfrm>
            <a:off x="745712" y="9093422"/>
            <a:ext cx="757332" cy="99155"/>
          </a:xfrm>
          <a:prstGeom prst="rect">
            <a:avLst/>
          </a:prstGeom>
        </p:spPr>
      </p:pic>
      <p:grpSp>
        <p:nvGrpSpPr>
          <p:cNvPr id="179" name="object 179"/>
          <p:cNvGrpSpPr/>
          <p:nvPr/>
        </p:nvGrpSpPr>
        <p:grpSpPr>
          <a:xfrm>
            <a:off x="1568195" y="9094945"/>
            <a:ext cx="368935" cy="97790"/>
            <a:chOff x="1568195" y="9094945"/>
            <a:chExt cx="368935" cy="97790"/>
          </a:xfrm>
        </p:grpSpPr>
        <p:sp>
          <p:nvSpPr>
            <p:cNvPr id="180" name="object 180"/>
            <p:cNvSpPr/>
            <p:nvPr/>
          </p:nvSpPr>
          <p:spPr>
            <a:xfrm>
              <a:off x="1568195" y="9150095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36575" y="12191"/>
                  </a:moveTo>
                  <a:lnTo>
                    <a:pt x="0" y="12191"/>
                  </a:lnTo>
                  <a:lnTo>
                    <a:pt x="0" y="0"/>
                  </a:lnTo>
                  <a:lnTo>
                    <a:pt x="36575" y="0"/>
                  </a:lnTo>
                  <a:lnTo>
                    <a:pt x="36575" y="1219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1" name="object 181"/>
            <p:cNvPicPr/>
            <p:nvPr/>
          </p:nvPicPr>
          <p:blipFill>
            <a:blip r:embed="rId73" cstate="print"/>
            <a:stretch>
              <a:fillRect/>
            </a:stretch>
          </p:blipFill>
          <p:spPr>
            <a:xfrm>
              <a:off x="1648110" y="9094945"/>
              <a:ext cx="288607" cy="97631"/>
            </a:xfrm>
            <a:prstGeom prst="rect">
              <a:avLst/>
            </a:prstGeom>
          </p:spPr>
        </p:pic>
      </p:grpSp>
      <p:pic>
        <p:nvPicPr>
          <p:cNvPr id="182" name="object 182"/>
          <p:cNvPicPr/>
          <p:nvPr/>
        </p:nvPicPr>
        <p:blipFill>
          <a:blip r:embed="rId74" cstate="print"/>
          <a:stretch>
            <a:fillRect/>
          </a:stretch>
        </p:blipFill>
        <p:spPr>
          <a:xfrm>
            <a:off x="1984248" y="9093421"/>
            <a:ext cx="1769363" cy="99155"/>
          </a:xfrm>
          <a:prstGeom prst="rect">
            <a:avLst/>
          </a:prstGeom>
        </p:spPr>
      </p:pic>
      <p:sp>
        <p:nvSpPr>
          <p:cNvPr id="183" name="object 183"/>
          <p:cNvSpPr/>
          <p:nvPr/>
        </p:nvSpPr>
        <p:spPr>
          <a:xfrm>
            <a:off x="3807041" y="9093428"/>
            <a:ext cx="1035685" cy="99695"/>
          </a:xfrm>
          <a:custGeom>
            <a:avLst/>
            <a:gdLst/>
            <a:ahLst/>
            <a:cxnLst/>
            <a:rect l="l" t="t" r="r" b="b"/>
            <a:pathLst>
              <a:path w="1035685" h="99695">
                <a:moveTo>
                  <a:pt x="71729" y="87477"/>
                </a:moveTo>
                <a:lnTo>
                  <a:pt x="12192" y="87477"/>
                </a:lnTo>
                <a:lnTo>
                  <a:pt x="12192" y="53187"/>
                </a:lnTo>
                <a:lnTo>
                  <a:pt x="65633" y="53187"/>
                </a:lnTo>
                <a:lnTo>
                  <a:pt x="65633" y="43027"/>
                </a:lnTo>
                <a:lnTo>
                  <a:pt x="12192" y="43027"/>
                </a:lnTo>
                <a:lnTo>
                  <a:pt x="12192" y="13817"/>
                </a:lnTo>
                <a:lnTo>
                  <a:pt x="68681" y="13817"/>
                </a:lnTo>
                <a:lnTo>
                  <a:pt x="68681" y="1117"/>
                </a:lnTo>
                <a:lnTo>
                  <a:pt x="0" y="1117"/>
                </a:lnTo>
                <a:lnTo>
                  <a:pt x="0" y="13817"/>
                </a:lnTo>
                <a:lnTo>
                  <a:pt x="0" y="43027"/>
                </a:lnTo>
                <a:lnTo>
                  <a:pt x="0" y="53187"/>
                </a:lnTo>
                <a:lnTo>
                  <a:pt x="0" y="87477"/>
                </a:lnTo>
                <a:lnTo>
                  <a:pt x="0" y="97637"/>
                </a:lnTo>
                <a:lnTo>
                  <a:pt x="71729" y="97637"/>
                </a:lnTo>
                <a:lnTo>
                  <a:pt x="71729" y="87477"/>
                </a:lnTo>
                <a:close/>
              </a:path>
              <a:path w="1035685" h="99695">
                <a:moveTo>
                  <a:pt x="160312" y="65620"/>
                </a:moveTo>
                <a:lnTo>
                  <a:pt x="158788" y="61048"/>
                </a:lnTo>
                <a:lnTo>
                  <a:pt x="155740" y="56476"/>
                </a:lnTo>
                <a:lnTo>
                  <a:pt x="154216" y="53428"/>
                </a:lnTo>
                <a:lnTo>
                  <a:pt x="149644" y="50380"/>
                </a:lnTo>
                <a:lnTo>
                  <a:pt x="140500" y="45720"/>
                </a:lnTo>
                <a:lnTo>
                  <a:pt x="132778" y="42672"/>
                </a:lnTo>
                <a:lnTo>
                  <a:pt x="122110" y="41148"/>
                </a:lnTo>
                <a:lnTo>
                  <a:pt x="112966" y="38100"/>
                </a:lnTo>
                <a:lnTo>
                  <a:pt x="106870" y="36576"/>
                </a:lnTo>
                <a:lnTo>
                  <a:pt x="103822" y="33528"/>
                </a:lnTo>
                <a:lnTo>
                  <a:pt x="100774" y="32004"/>
                </a:lnTo>
                <a:lnTo>
                  <a:pt x="100774" y="21336"/>
                </a:lnTo>
                <a:lnTo>
                  <a:pt x="102298" y="18288"/>
                </a:lnTo>
                <a:lnTo>
                  <a:pt x="108394" y="12192"/>
                </a:lnTo>
                <a:lnTo>
                  <a:pt x="129730" y="12192"/>
                </a:lnTo>
                <a:lnTo>
                  <a:pt x="134302" y="13716"/>
                </a:lnTo>
                <a:lnTo>
                  <a:pt x="138874" y="16764"/>
                </a:lnTo>
                <a:lnTo>
                  <a:pt x="142024" y="19812"/>
                </a:lnTo>
                <a:lnTo>
                  <a:pt x="145072" y="24384"/>
                </a:lnTo>
                <a:lnTo>
                  <a:pt x="145072" y="30480"/>
                </a:lnTo>
                <a:lnTo>
                  <a:pt x="157264" y="28956"/>
                </a:lnTo>
                <a:lnTo>
                  <a:pt x="157264" y="22860"/>
                </a:lnTo>
                <a:lnTo>
                  <a:pt x="155740" y="18288"/>
                </a:lnTo>
                <a:lnTo>
                  <a:pt x="149644" y="9144"/>
                </a:lnTo>
                <a:lnTo>
                  <a:pt x="140500" y="3048"/>
                </a:lnTo>
                <a:lnTo>
                  <a:pt x="128206" y="0"/>
                </a:lnTo>
                <a:lnTo>
                  <a:pt x="114490" y="0"/>
                </a:lnTo>
                <a:lnTo>
                  <a:pt x="109918" y="1524"/>
                </a:lnTo>
                <a:lnTo>
                  <a:pt x="103822" y="3048"/>
                </a:lnTo>
                <a:lnTo>
                  <a:pt x="94678" y="9144"/>
                </a:lnTo>
                <a:lnTo>
                  <a:pt x="91630" y="13716"/>
                </a:lnTo>
                <a:lnTo>
                  <a:pt x="88493" y="16764"/>
                </a:lnTo>
                <a:lnTo>
                  <a:pt x="88493" y="35052"/>
                </a:lnTo>
                <a:lnTo>
                  <a:pt x="91630" y="38100"/>
                </a:lnTo>
                <a:lnTo>
                  <a:pt x="93154" y="42672"/>
                </a:lnTo>
                <a:lnTo>
                  <a:pt x="96202" y="45720"/>
                </a:lnTo>
                <a:lnTo>
                  <a:pt x="105346" y="48856"/>
                </a:lnTo>
                <a:lnTo>
                  <a:pt x="111442" y="51904"/>
                </a:lnTo>
                <a:lnTo>
                  <a:pt x="145072" y="64096"/>
                </a:lnTo>
                <a:lnTo>
                  <a:pt x="146596" y="65620"/>
                </a:lnTo>
                <a:lnTo>
                  <a:pt x="148120" y="68668"/>
                </a:lnTo>
                <a:lnTo>
                  <a:pt x="148120" y="74764"/>
                </a:lnTo>
                <a:lnTo>
                  <a:pt x="146596" y="77812"/>
                </a:lnTo>
                <a:lnTo>
                  <a:pt x="145072" y="79336"/>
                </a:lnTo>
                <a:lnTo>
                  <a:pt x="143548" y="82384"/>
                </a:lnTo>
                <a:lnTo>
                  <a:pt x="137350" y="85432"/>
                </a:lnTo>
                <a:lnTo>
                  <a:pt x="132778" y="86956"/>
                </a:lnTo>
                <a:lnTo>
                  <a:pt x="129730" y="88480"/>
                </a:lnTo>
                <a:lnTo>
                  <a:pt x="119062" y="88480"/>
                </a:lnTo>
                <a:lnTo>
                  <a:pt x="109918" y="85432"/>
                </a:lnTo>
                <a:lnTo>
                  <a:pt x="105346" y="82384"/>
                </a:lnTo>
                <a:lnTo>
                  <a:pt x="102298" y="80860"/>
                </a:lnTo>
                <a:lnTo>
                  <a:pt x="100774" y="77812"/>
                </a:lnTo>
                <a:lnTo>
                  <a:pt x="97726" y="74764"/>
                </a:lnTo>
                <a:lnTo>
                  <a:pt x="96202" y="70192"/>
                </a:lnTo>
                <a:lnTo>
                  <a:pt x="96202" y="65620"/>
                </a:lnTo>
                <a:lnTo>
                  <a:pt x="83921" y="67144"/>
                </a:lnTo>
                <a:lnTo>
                  <a:pt x="83921" y="73240"/>
                </a:lnTo>
                <a:lnTo>
                  <a:pt x="85445" y="79336"/>
                </a:lnTo>
                <a:lnTo>
                  <a:pt x="90106" y="83908"/>
                </a:lnTo>
                <a:lnTo>
                  <a:pt x="93154" y="88480"/>
                </a:lnTo>
                <a:lnTo>
                  <a:pt x="97726" y="93052"/>
                </a:lnTo>
                <a:lnTo>
                  <a:pt x="103822" y="96100"/>
                </a:lnTo>
                <a:lnTo>
                  <a:pt x="108394" y="97624"/>
                </a:lnTo>
                <a:lnTo>
                  <a:pt x="116014" y="99148"/>
                </a:lnTo>
                <a:lnTo>
                  <a:pt x="131254" y="99148"/>
                </a:lnTo>
                <a:lnTo>
                  <a:pt x="160312" y="76288"/>
                </a:lnTo>
                <a:lnTo>
                  <a:pt x="160312" y="65620"/>
                </a:lnTo>
                <a:close/>
              </a:path>
              <a:path w="1035685" h="99695">
                <a:moveTo>
                  <a:pt x="250405" y="24384"/>
                </a:moveTo>
                <a:lnTo>
                  <a:pt x="248881" y="19812"/>
                </a:lnTo>
                <a:lnTo>
                  <a:pt x="247357" y="16764"/>
                </a:lnTo>
                <a:lnTo>
                  <a:pt x="246341" y="13716"/>
                </a:lnTo>
                <a:lnTo>
                  <a:pt x="245833" y="12192"/>
                </a:lnTo>
                <a:lnTo>
                  <a:pt x="242697" y="9144"/>
                </a:lnTo>
                <a:lnTo>
                  <a:pt x="239649" y="7620"/>
                </a:lnTo>
                <a:lnTo>
                  <a:pt x="238125" y="6096"/>
                </a:lnTo>
                <a:lnTo>
                  <a:pt x="238125" y="25908"/>
                </a:lnTo>
                <a:lnTo>
                  <a:pt x="238125" y="35052"/>
                </a:lnTo>
                <a:lnTo>
                  <a:pt x="235077" y="39624"/>
                </a:lnTo>
                <a:lnTo>
                  <a:pt x="228981" y="45720"/>
                </a:lnTo>
                <a:lnTo>
                  <a:pt x="222885" y="47345"/>
                </a:lnTo>
                <a:lnTo>
                  <a:pt x="190779" y="47345"/>
                </a:lnTo>
                <a:lnTo>
                  <a:pt x="190779" y="13716"/>
                </a:lnTo>
                <a:lnTo>
                  <a:pt x="225933" y="13716"/>
                </a:lnTo>
                <a:lnTo>
                  <a:pt x="232029" y="16764"/>
                </a:lnTo>
                <a:lnTo>
                  <a:pt x="235077" y="19812"/>
                </a:lnTo>
                <a:lnTo>
                  <a:pt x="238125" y="25908"/>
                </a:lnTo>
                <a:lnTo>
                  <a:pt x="238125" y="6096"/>
                </a:lnTo>
                <a:lnTo>
                  <a:pt x="236601" y="4572"/>
                </a:lnTo>
                <a:lnTo>
                  <a:pt x="232029" y="3048"/>
                </a:lnTo>
                <a:lnTo>
                  <a:pt x="227457" y="3048"/>
                </a:lnTo>
                <a:lnTo>
                  <a:pt x="224409" y="1524"/>
                </a:lnTo>
                <a:lnTo>
                  <a:pt x="177063" y="1524"/>
                </a:lnTo>
                <a:lnTo>
                  <a:pt x="177063" y="97637"/>
                </a:lnTo>
                <a:lnTo>
                  <a:pt x="190779" y="97637"/>
                </a:lnTo>
                <a:lnTo>
                  <a:pt x="190779" y="58013"/>
                </a:lnTo>
                <a:lnTo>
                  <a:pt x="215265" y="58013"/>
                </a:lnTo>
                <a:lnTo>
                  <a:pt x="250405" y="38100"/>
                </a:lnTo>
                <a:lnTo>
                  <a:pt x="250405" y="24384"/>
                </a:lnTo>
                <a:close/>
              </a:path>
              <a:path w="1035685" h="99695">
                <a:moveTo>
                  <a:pt x="337375" y="87477"/>
                </a:moveTo>
                <a:lnTo>
                  <a:pt x="279361" y="87477"/>
                </a:lnTo>
                <a:lnTo>
                  <a:pt x="279361" y="53187"/>
                </a:lnTo>
                <a:lnTo>
                  <a:pt x="332803" y="53187"/>
                </a:lnTo>
                <a:lnTo>
                  <a:pt x="332803" y="43027"/>
                </a:lnTo>
                <a:lnTo>
                  <a:pt x="279361" y="43027"/>
                </a:lnTo>
                <a:lnTo>
                  <a:pt x="279361" y="13817"/>
                </a:lnTo>
                <a:lnTo>
                  <a:pt x="335851" y="13817"/>
                </a:lnTo>
                <a:lnTo>
                  <a:pt x="335851" y="2387"/>
                </a:lnTo>
                <a:lnTo>
                  <a:pt x="267169" y="2387"/>
                </a:lnTo>
                <a:lnTo>
                  <a:pt x="267169" y="13817"/>
                </a:lnTo>
                <a:lnTo>
                  <a:pt x="267169" y="43027"/>
                </a:lnTo>
                <a:lnTo>
                  <a:pt x="267169" y="53187"/>
                </a:lnTo>
                <a:lnTo>
                  <a:pt x="267169" y="87477"/>
                </a:lnTo>
                <a:lnTo>
                  <a:pt x="267169" y="97637"/>
                </a:lnTo>
                <a:lnTo>
                  <a:pt x="337375" y="97637"/>
                </a:lnTo>
                <a:lnTo>
                  <a:pt x="337375" y="87477"/>
                </a:lnTo>
                <a:close/>
              </a:path>
              <a:path w="1035685" h="99695">
                <a:moveTo>
                  <a:pt x="436626" y="67144"/>
                </a:moveTo>
                <a:lnTo>
                  <a:pt x="422910" y="64096"/>
                </a:lnTo>
                <a:lnTo>
                  <a:pt x="421386" y="71716"/>
                </a:lnTo>
                <a:lnTo>
                  <a:pt x="418338" y="77812"/>
                </a:lnTo>
                <a:lnTo>
                  <a:pt x="409194" y="86956"/>
                </a:lnTo>
                <a:lnTo>
                  <a:pt x="403098" y="88480"/>
                </a:lnTo>
                <a:lnTo>
                  <a:pt x="389280" y="88480"/>
                </a:lnTo>
                <a:lnTo>
                  <a:pt x="384708" y="86956"/>
                </a:lnTo>
                <a:lnTo>
                  <a:pt x="380136" y="83908"/>
                </a:lnTo>
                <a:lnTo>
                  <a:pt x="374040" y="80860"/>
                </a:lnTo>
                <a:lnTo>
                  <a:pt x="370992" y="76288"/>
                </a:lnTo>
                <a:lnTo>
                  <a:pt x="367944" y="70192"/>
                </a:lnTo>
                <a:lnTo>
                  <a:pt x="366420" y="64096"/>
                </a:lnTo>
                <a:lnTo>
                  <a:pt x="364896" y="56476"/>
                </a:lnTo>
                <a:lnTo>
                  <a:pt x="364896" y="42672"/>
                </a:lnTo>
                <a:lnTo>
                  <a:pt x="369468" y="24384"/>
                </a:lnTo>
                <a:lnTo>
                  <a:pt x="374040" y="19812"/>
                </a:lnTo>
                <a:lnTo>
                  <a:pt x="378612" y="16764"/>
                </a:lnTo>
                <a:lnTo>
                  <a:pt x="383184" y="12192"/>
                </a:lnTo>
                <a:lnTo>
                  <a:pt x="389280" y="10668"/>
                </a:lnTo>
                <a:lnTo>
                  <a:pt x="403098" y="10668"/>
                </a:lnTo>
                <a:lnTo>
                  <a:pt x="422910" y="30480"/>
                </a:lnTo>
                <a:lnTo>
                  <a:pt x="435102" y="27432"/>
                </a:lnTo>
                <a:lnTo>
                  <a:pt x="403771" y="546"/>
                </a:lnTo>
                <a:lnTo>
                  <a:pt x="396900" y="0"/>
                </a:lnTo>
                <a:lnTo>
                  <a:pt x="387756" y="0"/>
                </a:lnTo>
                <a:lnTo>
                  <a:pt x="380136" y="1524"/>
                </a:lnTo>
                <a:lnTo>
                  <a:pt x="374040" y="6096"/>
                </a:lnTo>
                <a:lnTo>
                  <a:pt x="366420" y="10668"/>
                </a:lnTo>
                <a:lnTo>
                  <a:pt x="351180" y="48856"/>
                </a:lnTo>
                <a:lnTo>
                  <a:pt x="351713" y="55702"/>
                </a:lnTo>
                <a:lnTo>
                  <a:pt x="370992" y="93052"/>
                </a:lnTo>
                <a:lnTo>
                  <a:pt x="396900" y="99148"/>
                </a:lnTo>
                <a:lnTo>
                  <a:pt x="403771" y="98602"/>
                </a:lnTo>
                <a:lnTo>
                  <a:pt x="434035" y="74599"/>
                </a:lnTo>
                <a:lnTo>
                  <a:pt x="436626" y="67144"/>
                </a:lnTo>
                <a:close/>
              </a:path>
              <a:path w="1035685" h="99695">
                <a:moveTo>
                  <a:pt x="467766" y="1816"/>
                </a:moveTo>
                <a:lnTo>
                  <a:pt x="454050" y="1816"/>
                </a:lnTo>
                <a:lnTo>
                  <a:pt x="454050" y="97828"/>
                </a:lnTo>
                <a:lnTo>
                  <a:pt x="467766" y="97828"/>
                </a:lnTo>
                <a:lnTo>
                  <a:pt x="467766" y="1816"/>
                </a:lnTo>
                <a:close/>
              </a:path>
              <a:path w="1035685" h="99695">
                <a:moveTo>
                  <a:pt x="567969" y="97637"/>
                </a:moveTo>
                <a:lnTo>
                  <a:pt x="556006" y="68681"/>
                </a:lnTo>
                <a:lnTo>
                  <a:pt x="551599" y="58013"/>
                </a:lnTo>
                <a:lnTo>
                  <a:pt x="538924" y="27343"/>
                </a:lnTo>
                <a:lnTo>
                  <a:pt x="538924" y="58013"/>
                </a:lnTo>
                <a:lnTo>
                  <a:pt x="505396" y="58013"/>
                </a:lnTo>
                <a:lnTo>
                  <a:pt x="516064" y="30480"/>
                </a:lnTo>
                <a:lnTo>
                  <a:pt x="519112" y="24384"/>
                </a:lnTo>
                <a:lnTo>
                  <a:pt x="522160" y="12192"/>
                </a:lnTo>
                <a:lnTo>
                  <a:pt x="523684" y="16764"/>
                </a:lnTo>
                <a:lnTo>
                  <a:pt x="525208" y="24384"/>
                </a:lnTo>
                <a:lnTo>
                  <a:pt x="528256" y="32004"/>
                </a:lnTo>
                <a:lnTo>
                  <a:pt x="538924" y="58013"/>
                </a:lnTo>
                <a:lnTo>
                  <a:pt x="538924" y="27343"/>
                </a:lnTo>
                <a:lnTo>
                  <a:pt x="532663" y="12192"/>
                </a:lnTo>
                <a:lnTo>
                  <a:pt x="528256" y="1524"/>
                </a:lnTo>
                <a:lnTo>
                  <a:pt x="514540" y="1524"/>
                </a:lnTo>
                <a:lnTo>
                  <a:pt x="477862" y="97637"/>
                </a:lnTo>
                <a:lnTo>
                  <a:pt x="491578" y="97637"/>
                </a:lnTo>
                <a:lnTo>
                  <a:pt x="502348" y="68681"/>
                </a:lnTo>
                <a:lnTo>
                  <a:pt x="541972" y="68681"/>
                </a:lnTo>
                <a:lnTo>
                  <a:pt x="554253" y="97637"/>
                </a:lnTo>
                <a:lnTo>
                  <a:pt x="567969" y="97637"/>
                </a:lnTo>
                <a:close/>
              </a:path>
              <a:path w="1035685" h="99695">
                <a:moveTo>
                  <a:pt x="636651" y="87401"/>
                </a:moveTo>
                <a:lnTo>
                  <a:pt x="589305" y="87401"/>
                </a:lnTo>
                <a:lnTo>
                  <a:pt x="589305" y="1041"/>
                </a:lnTo>
                <a:lnTo>
                  <a:pt x="577113" y="1041"/>
                </a:lnTo>
                <a:lnTo>
                  <a:pt x="577113" y="87401"/>
                </a:lnTo>
                <a:lnTo>
                  <a:pt x="577113" y="97561"/>
                </a:lnTo>
                <a:lnTo>
                  <a:pt x="636651" y="97561"/>
                </a:lnTo>
                <a:lnTo>
                  <a:pt x="636651" y="87401"/>
                </a:lnTo>
                <a:close/>
              </a:path>
              <a:path w="1035685" h="99695">
                <a:moveTo>
                  <a:pt x="667423" y="1816"/>
                </a:moveTo>
                <a:lnTo>
                  <a:pt x="653707" y="1816"/>
                </a:lnTo>
                <a:lnTo>
                  <a:pt x="653707" y="97828"/>
                </a:lnTo>
                <a:lnTo>
                  <a:pt x="667423" y="97828"/>
                </a:lnTo>
                <a:lnTo>
                  <a:pt x="667423" y="1816"/>
                </a:lnTo>
                <a:close/>
              </a:path>
              <a:path w="1035685" h="99695">
                <a:moveTo>
                  <a:pt x="757237" y="86969"/>
                </a:moveTo>
                <a:lnTo>
                  <a:pt x="696175" y="86969"/>
                </a:lnTo>
                <a:lnTo>
                  <a:pt x="755713" y="13716"/>
                </a:lnTo>
                <a:lnTo>
                  <a:pt x="755713" y="1524"/>
                </a:lnTo>
                <a:lnTo>
                  <a:pt x="687031" y="1524"/>
                </a:lnTo>
                <a:lnTo>
                  <a:pt x="687031" y="13716"/>
                </a:lnTo>
                <a:lnTo>
                  <a:pt x="740473" y="13716"/>
                </a:lnTo>
                <a:lnTo>
                  <a:pt x="729805" y="24384"/>
                </a:lnTo>
                <a:lnTo>
                  <a:pt x="680935" y="85445"/>
                </a:lnTo>
                <a:lnTo>
                  <a:pt x="680935" y="97637"/>
                </a:lnTo>
                <a:lnTo>
                  <a:pt x="757237" y="97637"/>
                </a:lnTo>
                <a:lnTo>
                  <a:pt x="757237" y="86969"/>
                </a:lnTo>
                <a:close/>
              </a:path>
              <a:path w="1035685" h="99695">
                <a:moveTo>
                  <a:pt x="848868" y="97637"/>
                </a:moveTo>
                <a:lnTo>
                  <a:pt x="837361" y="68681"/>
                </a:lnTo>
                <a:lnTo>
                  <a:pt x="833120" y="58013"/>
                </a:lnTo>
                <a:lnTo>
                  <a:pt x="819912" y="24790"/>
                </a:lnTo>
                <a:lnTo>
                  <a:pt x="819912" y="58013"/>
                </a:lnTo>
                <a:lnTo>
                  <a:pt x="787806" y="58013"/>
                </a:lnTo>
                <a:lnTo>
                  <a:pt x="798474" y="30480"/>
                </a:lnTo>
                <a:lnTo>
                  <a:pt x="803046" y="12192"/>
                </a:lnTo>
                <a:lnTo>
                  <a:pt x="804570" y="16764"/>
                </a:lnTo>
                <a:lnTo>
                  <a:pt x="810666" y="32004"/>
                </a:lnTo>
                <a:lnTo>
                  <a:pt x="819912" y="58013"/>
                </a:lnTo>
                <a:lnTo>
                  <a:pt x="819912" y="24790"/>
                </a:lnTo>
                <a:lnTo>
                  <a:pt x="814908" y="12192"/>
                </a:lnTo>
                <a:lnTo>
                  <a:pt x="810666" y="1524"/>
                </a:lnTo>
                <a:lnTo>
                  <a:pt x="796950" y="1524"/>
                </a:lnTo>
                <a:lnTo>
                  <a:pt x="760374" y="97637"/>
                </a:lnTo>
                <a:lnTo>
                  <a:pt x="774090" y="97637"/>
                </a:lnTo>
                <a:lnTo>
                  <a:pt x="784758" y="68681"/>
                </a:lnTo>
                <a:lnTo>
                  <a:pt x="824484" y="68681"/>
                </a:lnTo>
                <a:lnTo>
                  <a:pt x="835152" y="97637"/>
                </a:lnTo>
                <a:lnTo>
                  <a:pt x="848868" y="97637"/>
                </a:lnTo>
                <a:close/>
              </a:path>
              <a:path w="1035685" h="99695">
                <a:moveTo>
                  <a:pt x="938974" y="41148"/>
                </a:moveTo>
                <a:lnTo>
                  <a:pt x="937450" y="33528"/>
                </a:lnTo>
                <a:lnTo>
                  <a:pt x="934402" y="25908"/>
                </a:lnTo>
                <a:lnTo>
                  <a:pt x="932878" y="19812"/>
                </a:lnTo>
                <a:lnTo>
                  <a:pt x="928306" y="13716"/>
                </a:lnTo>
                <a:lnTo>
                  <a:pt x="925258" y="11684"/>
                </a:lnTo>
                <a:lnTo>
                  <a:pt x="925258" y="39624"/>
                </a:lnTo>
                <a:lnTo>
                  <a:pt x="925258" y="62585"/>
                </a:lnTo>
                <a:lnTo>
                  <a:pt x="923734" y="67157"/>
                </a:lnTo>
                <a:lnTo>
                  <a:pt x="922210" y="73253"/>
                </a:lnTo>
                <a:lnTo>
                  <a:pt x="916114" y="79349"/>
                </a:lnTo>
                <a:lnTo>
                  <a:pt x="914590" y="82397"/>
                </a:lnTo>
                <a:lnTo>
                  <a:pt x="911440" y="83921"/>
                </a:lnTo>
                <a:lnTo>
                  <a:pt x="906868" y="83921"/>
                </a:lnTo>
                <a:lnTo>
                  <a:pt x="903820" y="85445"/>
                </a:lnTo>
                <a:lnTo>
                  <a:pt x="899248" y="86969"/>
                </a:lnTo>
                <a:lnTo>
                  <a:pt x="871816" y="86969"/>
                </a:lnTo>
                <a:lnTo>
                  <a:pt x="871816" y="13716"/>
                </a:lnTo>
                <a:lnTo>
                  <a:pt x="905344" y="13716"/>
                </a:lnTo>
                <a:lnTo>
                  <a:pt x="908392" y="15240"/>
                </a:lnTo>
                <a:lnTo>
                  <a:pt x="912964" y="16764"/>
                </a:lnTo>
                <a:lnTo>
                  <a:pt x="917638" y="21336"/>
                </a:lnTo>
                <a:lnTo>
                  <a:pt x="920686" y="25908"/>
                </a:lnTo>
                <a:lnTo>
                  <a:pt x="923734" y="32004"/>
                </a:lnTo>
                <a:lnTo>
                  <a:pt x="925258" y="39624"/>
                </a:lnTo>
                <a:lnTo>
                  <a:pt x="925258" y="11684"/>
                </a:lnTo>
                <a:lnTo>
                  <a:pt x="923734" y="10668"/>
                </a:lnTo>
                <a:lnTo>
                  <a:pt x="919162" y="6096"/>
                </a:lnTo>
                <a:lnTo>
                  <a:pt x="909916" y="3048"/>
                </a:lnTo>
                <a:lnTo>
                  <a:pt x="905344" y="3048"/>
                </a:lnTo>
                <a:lnTo>
                  <a:pt x="899248" y="1524"/>
                </a:lnTo>
                <a:lnTo>
                  <a:pt x="859536" y="1524"/>
                </a:lnTo>
                <a:lnTo>
                  <a:pt x="859536" y="97637"/>
                </a:lnTo>
                <a:lnTo>
                  <a:pt x="905344" y="97637"/>
                </a:lnTo>
                <a:lnTo>
                  <a:pt x="914590" y="94589"/>
                </a:lnTo>
                <a:lnTo>
                  <a:pt x="920686" y="91541"/>
                </a:lnTo>
                <a:lnTo>
                  <a:pt x="925258" y="86969"/>
                </a:lnTo>
                <a:lnTo>
                  <a:pt x="932878" y="79349"/>
                </a:lnTo>
                <a:lnTo>
                  <a:pt x="934402" y="74777"/>
                </a:lnTo>
                <a:lnTo>
                  <a:pt x="938974" y="56489"/>
                </a:lnTo>
                <a:lnTo>
                  <a:pt x="938974" y="41148"/>
                </a:lnTo>
                <a:close/>
              </a:path>
              <a:path w="1035685" h="99695">
                <a:moveTo>
                  <a:pt x="1035177" y="97637"/>
                </a:moveTo>
                <a:lnTo>
                  <a:pt x="1023213" y="68681"/>
                </a:lnTo>
                <a:lnTo>
                  <a:pt x="1018806" y="58013"/>
                </a:lnTo>
                <a:lnTo>
                  <a:pt x="1006132" y="27343"/>
                </a:lnTo>
                <a:lnTo>
                  <a:pt x="1006132" y="58013"/>
                </a:lnTo>
                <a:lnTo>
                  <a:pt x="972604" y="58013"/>
                </a:lnTo>
                <a:lnTo>
                  <a:pt x="983272" y="30480"/>
                </a:lnTo>
                <a:lnTo>
                  <a:pt x="986320" y="24384"/>
                </a:lnTo>
                <a:lnTo>
                  <a:pt x="989368" y="12192"/>
                </a:lnTo>
                <a:lnTo>
                  <a:pt x="990892" y="16764"/>
                </a:lnTo>
                <a:lnTo>
                  <a:pt x="992416" y="24384"/>
                </a:lnTo>
                <a:lnTo>
                  <a:pt x="995464" y="32004"/>
                </a:lnTo>
                <a:lnTo>
                  <a:pt x="1006132" y="58013"/>
                </a:lnTo>
                <a:lnTo>
                  <a:pt x="1006132" y="27343"/>
                </a:lnTo>
                <a:lnTo>
                  <a:pt x="999871" y="12192"/>
                </a:lnTo>
                <a:lnTo>
                  <a:pt x="995464" y="1524"/>
                </a:lnTo>
                <a:lnTo>
                  <a:pt x="981748" y="1524"/>
                </a:lnTo>
                <a:lnTo>
                  <a:pt x="945070" y="97637"/>
                </a:lnTo>
                <a:lnTo>
                  <a:pt x="958786" y="97637"/>
                </a:lnTo>
                <a:lnTo>
                  <a:pt x="969556" y="68681"/>
                </a:lnTo>
                <a:lnTo>
                  <a:pt x="1009180" y="68681"/>
                </a:lnTo>
                <a:lnTo>
                  <a:pt x="1021461" y="97637"/>
                </a:lnTo>
                <a:lnTo>
                  <a:pt x="1035177" y="976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521208" y="9599676"/>
            <a:ext cx="6756400" cy="10795"/>
          </a:xfrm>
          <a:custGeom>
            <a:avLst/>
            <a:gdLst/>
            <a:ahLst/>
            <a:cxnLst/>
            <a:rect l="l" t="t" r="r" b="b"/>
            <a:pathLst>
              <a:path w="6756400" h="10795">
                <a:moveTo>
                  <a:pt x="6755891" y="10667"/>
                </a:moveTo>
                <a:lnTo>
                  <a:pt x="0" y="10667"/>
                </a:lnTo>
                <a:lnTo>
                  <a:pt x="0" y="0"/>
                </a:lnTo>
                <a:lnTo>
                  <a:pt x="6755891" y="0"/>
                </a:lnTo>
                <a:lnTo>
                  <a:pt x="6755891" y="1066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Rectángulo 186"/>
          <p:cNvSpPr/>
          <p:nvPr/>
        </p:nvSpPr>
        <p:spPr>
          <a:xfrm>
            <a:off x="591322" y="2916807"/>
            <a:ext cx="5085436" cy="1753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75918248</a:t>
            </a:r>
            <a:r>
              <a:rPr lang="es-E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JEFFERSON EDDIE ROMERO LAINES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8" name="Rectángulo 187"/>
          <p:cNvSpPr/>
          <p:nvPr/>
        </p:nvSpPr>
        <p:spPr>
          <a:xfrm>
            <a:off x="1272985" y="509504"/>
            <a:ext cx="781724" cy="327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>
                <a:solidFill>
                  <a:schemeClr val="tx1"/>
                </a:solidFill>
              </a:rPr>
              <a:t>RUC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9" name="Rectángulo 188"/>
          <p:cNvSpPr/>
          <p:nvPr/>
        </p:nvSpPr>
        <p:spPr>
          <a:xfrm>
            <a:off x="591322" y="1671730"/>
            <a:ext cx="5504678" cy="1753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10759182484 – JEFFERSON EDDIE ROMERO LAINES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0" name="Rectángulo 189"/>
          <p:cNvSpPr/>
          <p:nvPr/>
        </p:nvSpPr>
        <p:spPr>
          <a:xfrm>
            <a:off x="1317243" y="1320285"/>
            <a:ext cx="854551" cy="3091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>
                <a:solidFill>
                  <a:schemeClr val="tx1">
                    <a:lumMod val="95000"/>
                    <a:lumOff val="5000"/>
                  </a:schemeClr>
                </a:solidFill>
              </a:rPr>
              <a:t>RUC 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1" name="Rectángulo 190"/>
          <p:cNvSpPr/>
          <p:nvPr/>
        </p:nvSpPr>
        <p:spPr>
          <a:xfrm>
            <a:off x="683696" y="6372345"/>
            <a:ext cx="5085436" cy="1753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JR. EMILIO ACOSTA, MOYOBAMBA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11104" y="9781698"/>
            <a:ext cx="132778" cy="74772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512063" y="370332"/>
            <a:ext cx="6774180" cy="5387340"/>
            <a:chOff x="512063" y="370332"/>
            <a:chExt cx="6774180" cy="5387340"/>
          </a:xfrm>
        </p:grpSpPr>
        <p:sp>
          <p:nvSpPr>
            <p:cNvPr id="5" name="object 5"/>
            <p:cNvSpPr/>
            <p:nvPr/>
          </p:nvSpPr>
          <p:spPr>
            <a:xfrm>
              <a:off x="512064" y="370344"/>
              <a:ext cx="6774180" cy="5387340"/>
            </a:xfrm>
            <a:custGeom>
              <a:avLst/>
              <a:gdLst/>
              <a:ahLst/>
              <a:cxnLst/>
              <a:rect l="l" t="t" r="r" b="b"/>
              <a:pathLst>
                <a:path w="6774180" h="5387340">
                  <a:moveTo>
                    <a:pt x="6774180" y="0"/>
                  </a:moveTo>
                  <a:lnTo>
                    <a:pt x="6766560" y="0"/>
                  </a:lnTo>
                  <a:lnTo>
                    <a:pt x="6765036" y="5352275"/>
                  </a:lnTo>
                  <a:lnTo>
                    <a:pt x="6763512" y="5358384"/>
                  </a:lnTo>
                  <a:lnTo>
                    <a:pt x="6761988" y="5362943"/>
                  </a:lnTo>
                  <a:lnTo>
                    <a:pt x="6757416" y="5367528"/>
                  </a:lnTo>
                  <a:lnTo>
                    <a:pt x="6757416" y="5370563"/>
                  </a:lnTo>
                  <a:lnTo>
                    <a:pt x="6754368" y="5370563"/>
                  </a:lnTo>
                  <a:lnTo>
                    <a:pt x="6751320" y="5373611"/>
                  </a:lnTo>
                  <a:lnTo>
                    <a:pt x="6748272" y="5375135"/>
                  </a:lnTo>
                  <a:lnTo>
                    <a:pt x="6743700" y="5376659"/>
                  </a:lnTo>
                  <a:lnTo>
                    <a:pt x="32004" y="5378196"/>
                  </a:lnTo>
                  <a:lnTo>
                    <a:pt x="32004" y="5376659"/>
                  </a:lnTo>
                  <a:lnTo>
                    <a:pt x="25908" y="5375148"/>
                  </a:lnTo>
                  <a:lnTo>
                    <a:pt x="22860" y="5372100"/>
                  </a:lnTo>
                  <a:lnTo>
                    <a:pt x="19812" y="5370563"/>
                  </a:lnTo>
                  <a:lnTo>
                    <a:pt x="18288" y="5369052"/>
                  </a:lnTo>
                  <a:lnTo>
                    <a:pt x="15240" y="5365991"/>
                  </a:lnTo>
                  <a:lnTo>
                    <a:pt x="13716" y="5365991"/>
                  </a:lnTo>
                  <a:lnTo>
                    <a:pt x="13716" y="5362943"/>
                  </a:lnTo>
                  <a:lnTo>
                    <a:pt x="12192" y="5362943"/>
                  </a:lnTo>
                  <a:lnTo>
                    <a:pt x="12192" y="5359895"/>
                  </a:lnTo>
                  <a:lnTo>
                    <a:pt x="10668" y="5359895"/>
                  </a:lnTo>
                  <a:lnTo>
                    <a:pt x="10668" y="0"/>
                  </a:lnTo>
                  <a:lnTo>
                    <a:pt x="0" y="0"/>
                  </a:lnTo>
                  <a:lnTo>
                    <a:pt x="0" y="5359895"/>
                  </a:lnTo>
                  <a:lnTo>
                    <a:pt x="1524" y="5359895"/>
                  </a:lnTo>
                  <a:lnTo>
                    <a:pt x="1524" y="5364480"/>
                  </a:lnTo>
                  <a:lnTo>
                    <a:pt x="3048" y="5364480"/>
                  </a:lnTo>
                  <a:lnTo>
                    <a:pt x="4572" y="5365991"/>
                  </a:lnTo>
                  <a:lnTo>
                    <a:pt x="4572" y="5369052"/>
                  </a:lnTo>
                  <a:lnTo>
                    <a:pt x="6096" y="5369052"/>
                  </a:lnTo>
                  <a:lnTo>
                    <a:pt x="9144" y="5372100"/>
                  </a:lnTo>
                  <a:lnTo>
                    <a:pt x="9144" y="5375148"/>
                  </a:lnTo>
                  <a:lnTo>
                    <a:pt x="10668" y="5375148"/>
                  </a:lnTo>
                  <a:lnTo>
                    <a:pt x="11684" y="5376164"/>
                  </a:lnTo>
                  <a:lnTo>
                    <a:pt x="13716" y="5378196"/>
                  </a:lnTo>
                  <a:lnTo>
                    <a:pt x="19812" y="5381244"/>
                  </a:lnTo>
                  <a:lnTo>
                    <a:pt x="21336" y="5382768"/>
                  </a:lnTo>
                  <a:lnTo>
                    <a:pt x="24384" y="5384279"/>
                  </a:lnTo>
                  <a:lnTo>
                    <a:pt x="28956" y="5385816"/>
                  </a:lnTo>
                  <a:lnTo>
                    <a:pt x="6746748" y="5387327"/>
                  </a:lnTo>
                  <a:lnTo>
                    <a:pt x="6746748" y="5385816"/>
                  </a:lnTo>
                  <a:lnTo>
                    <a:pt x="6751320" y="5384279"/>
                  </a:lnTo>
                  <a:lnTo>
                    <a:pt x="6757416" y="5381244"/>
                  </a:lnTo>
                  <a:lnTo>
                    <a:pt x="6758940" y="5379707"/>
                  </a:lnTo>
                  <a:lnTo>
                    <a:pt x="6761988" y="5378196"/>
                  </a:lnTo>
                  <a:lnTo>
                    <a:pt x="6763207" y="5375757"/>
                  </a:lnTo>
                  <a:lnTo>
                    <a:pt x="6765036" y="5376659"/>
                  </a:lnTo>
                  <a:lnTo>
                    <a:pt x="6765036" y="5375148"/>
                  </a:lnTo>
                  <a:lnTo>
                    <a:pt x="6766560" y="5372100"/>
                  </a:lnTo>
                  <a:lnTo>
                    <a:pt x="6768084" y="5370563"/>
                  </a:lnTo>
                  <a:lnTo>
                    <a:pt x="6772656" y="5361432"/>
                  </a:lnTo>
                  <a:lnTo>
                    <a:pt x="6774180" y="0"/>
                  </a:lnTo>
                  <a:close/>
                </a:path>
              </a:pathLst>
            </a:custGeom>
            <a:solidFill>
              <a:srgbClr val="3379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49714" y="5522404"/>
              <a:ext cx="1702403" cy="83915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521207" y="1235963"/>
              <a:ext cx="6756400" cy="10795"/>
            </a:xfrm>
            <a:custGeom>
              <a:avLst/>
              <a:gdLst/>
              <a:ahLst/>
              <a:cxnLst/>
              <a:rect l="l" t="t" r="r" b="b"/>
              <a:pathLst>
                <a:path w="6756400" h="10794">
                  <a:moveTo>
                    <a:pt x="6755891" y="10668"/>
                  </a:moveTo>
                  <a:lnTo>
                    <a:pt x="0" y="10668"/>
                  </a:lnTo>
                  <a:lnTo>
                    <a:pt x="0" y="0"/>
                  </a:lnTo>
                  <a:lnTo>
                    <a:pt x="6755891" y="0"/>
                  </a:lnTo>
                  <a:lnTo>
                    <a:pt x="6755891" y="10668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2464" y="387191"/>
              <a:ext cx="1349692" cy="158781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89403" y="387191"/>
              <a:ext cx="806100" cy="160305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2912363" y="493776"/>
              <a:ext cx="18415" cy="18415"/>
            </a:xfrm>
            <a:custGeom>
              <a:avLst/>
              <a:gdLst/>
              <a:ahLst/>
              <a:cxnLst/>
              <a:rect l="l" t="t" r="r" b="b"/>
              <a:pathLst>
                <a:path w="18414" h="18415">
                  <a:moveTo>
                    <a:pt x="18287" y="18287"/>
                  </a:moveTo>
                  <a:lnTo>
                    <a:pt x="0" y="18287"/>
                  </a:lnTo>
                  <a:lnTo>
                    <a:pt x="0" y="0"/>
                  </a:lnTo>
                  <a:lnTo>
                    <a:pt x="18287" y="0"/>
                  </a:lnTo>
                  <a:lnTo>
                    <a:pt x="18287" y="182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997803" y="388810"/>
              <a:ext cx="178593" cy="125063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242119" y="388822"/>
              <a:ext cx="15875" cy="122555"/>
            </a:xfrm>
            <a:custGeom>
              <a:avLst/>
              <a:gdLst/>
              <a:ahLst/>
              <a:cxnLst/>
              <a:rect l="l" t="t" r="r" b="b"/>
              <a:pathLst>
                <a:path w="15875" h="122554">
                  <a:moveTo>
                    <a:pt x="15328" y="33528"/>
                  </a:moveTo>
                  <a:lnTo>
                    <a:pt x="0" y="33528"/>
                  </a:lnTo>
                  <a:lnTo>
                    <a:pt x="0" y="122008"/>
                  </a:lnTo>
                  <a:lnTo>
                    <a:pt x="15328" y="122008"/>
                  </a:lnTo>
                  <a:lnTo>
                    <a:pt x="15328" y="33528"/>
                  </a:lnTo>
                  <a:close/>
                </a:path>
                <a:path w="15875" h="122554">
                  <a:moveTo>
                    <a:pt x="15328" y="0"/>
                  </a:moveTo>
                  <a:lnTo>
                    <a:pt x="0" y="0"/>
                  </a:lnTo>
                  <a:lnTo>
                    <a:pt x="0" y="16764"/>
                  </a:lnTo>
                  <a:lnTo>
                    <a:pt x="15328" y="16764"/>
                  </a:lnTo>
                  <a:lnTo>
                    <a:pt x="1532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280314" y="420814"/>
              <a:ext cx="120586" cy="90011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423755" y="387197"/>
              <a:ext cx="778510" cy="160655"/>
            </a:xfrm>
            <a:custGeom>
              <a:avLst/>
              <a:gdLst/>
              <a:ahLst/>
              <a:cxnLst/>
              <a:rect l="l" t="t" r="r" b="b"/>
              <a:pathLst>
                <a:path w="778510" h="160654">
                  <a:moveTo>
                    <a:pt x="76390" y="70192"/>
                  </a:moveTo>
                  <a:lnTo>
                    <a:pt x="74866" y="62572"/>
                  </a:lnTo>
                  <a:lnTo>
                    <a:pt x="71818" y="54952"/>
                  </a:lnTo>
                  <a:lnTo>
                    <a:pt x="67246" y="45808"/>
                  </a:lnTo>
                  <a:lnTo>
                    <a:pt x="65722" y="42760"/>
                  </a:lnTo>
                  <a:lnTo>
                    <a:pt x="61150" y="40474"/>
                  </a:lnTo>
                  <a:lnTo>
                    <a:pt x="61150" y="79438"/>
                  </a:lnTo>
                  <a:lnTo>
                    <a:pt x="60820" y="87769"/>
                  </a:lnTo>
                  <a:lnTo>
                    <a:pt x="59613" y="94678"/>
                  </a:lnTo>
                  <a:lnTo>
                    <a:pt x="57251" y="100444"/>
                  </a:lnTo>
                  <a:lnTo>
                    <a:pt x="53441" y="105346"/>
                  </a:lnTo>
                  <a:lnTo>
                    <a:pt x="48869" y="111442"/>
                  </a:lnTo>
                  <a:lnTo>
                    <a:pt x="44297" y="114490"/>
                  </a:lnTo>
                  <a:lnTo>
                    <a:pt x="30581" y="114490"/>
                  </a:lnTo>
                  <a:lnTo>
                    <a:pt x="24485" y="111442"/>
                  </a:lnTo>
                  <a:lnTo>
                    <a:pt x="19913" y="105346"/>
                  </a:lnTo>
                  <a:lnTo>
                    <a:pt x="15341" y="100774"/>
                  </a:lnTo>
                  <a:lnTo>
                    <a:pt x="13817" y="91630"/>
                  </a:lnTo>
                  <a:lnTo>
                    <a:pt x="13868" y="79438"/>
                  </a:lnTo>
                  <a:lnTo>
                    <a:pt x="14122" y="72339"/>
                  </a:lnTo>
                  <a:lnTo>
                    <a:pt x="30581" y="45808"/>
                  </a:lnTo>
                  <a:lnTo>
                    <a:pt x="44297" y="45808"/>
                  </a:lnTo>
                  <a:lnTo>
                    <a:pt x="61150" y="79438"/>
                  </a:lnTo>
                  <a:lnTo>
                    <a:pt x="61150" y="40474"/>
                  </a:lnTo>
                  <a:lnTo>
                    <a:pt x="59626" y="39712"/>
                  </a:lnTo>
                  <a:lnTo>
                    <a:pt x="53441" y="35140"/>
                  </a:lnTo>
                  <a:lnTo>
                    <a:pt x="47345" y="33616"/>
                  </a:lnTo>
                  <a:lnTo>
                    <a:pt x="33629" y="33616"/>
                  </a:lnTo>
                  <a:lnTo>
                    <a:pt x="27533" y="35140"/>
                  </a:lnTo>
                  <a:lnTo>
                    <a:pt x="24485" y="36664"/>
                  </a:lnTo>
                  <a:lnTo>
                    <a:pt x="19913" y="38188"/>
                  </a:lnTo>
                  <a:lnTo>
                    <a:pt x="13817" y="47332"/>
                  </a:lnTo>
                  <a:lnTo>
                    <a:pt x="13817" y="35140"/>
                  </a:lnTo>
                  <a:lnTo>
                    <a:pt x="0" y="35140"/>
                  </a:lnTo>
                  <a:lnTo>
                    <a:pt x="0" y="158775"/>
                  </a:lnTo>
                  <a:lnTo>
                    <a:pt x="13817" y="158775"/>
                  </a:lnTo>
                  <a:lnTo>
                    <a:pt x="13817" y="114490"/>
                  </a:lnTo>
                  <a:lnTo>
                    <a:pt x="16865" y="119062"/>
                  </a:lnTo>
                  <a:lnTo>
                    <a:pt x="19913" y="120586"/>
                  </a:lnTo>
                  <a:lnTo>
                    <a:pt x="24485" y="123634"/>
                  </a:lnTo>
                  <a:lnTo>
                    <a:pt x="33629" y="126682"/>
                  </a:lnTo>
                  <a:lnTo>
                    <a:pt x="44297" y="126682"/>
                  </a:lnTo>
                  <a:lnTo>
                    <a:pt x="51917" y="123634"/>
                  </a:lnTo>
                  <a:lnTo>
                    <a:pt x="76390" y="88582"/>
                  </a:lnTo>
                  <a:lnTo>
                    <a:pt x="76390" y="70192"/>
                  </a:lnTo>
                  <a:close/>
                </a:path>
                <a:path w="778510" h="160654">
                  <a:moveTo>
                    <a:pt x="143548" y="38201"/>
                  </a:moveTo>
                  <a:lnTo>
                    <a:pt x="137452" y="35153"/>
                  </a:lnTo>
                  <a:lnTo>
                    <a:pt x="132880" y="33629"/>
                  </a:lnTo>
                  <a:lnTo>
                    <a:pt x="120688" y="33629"/>
                  </a:lnTo>
                  <a:lnTo>
                    <a:pt x="117640" y="36677"/>
                  </a:lnTo>
                  <a:lnTo>
                    <a:pt x="114592" y="38201"/>
                  </a:lnTo>
                  <a:lnTo>
                    <a:pt x="111544" y="42773"/>
                  </a:lnTo>
                  <a:lnTo>
                    <a:pt x="108394" y="48869"/>
                  </a:lnTo>
                  <a:lnTo>
                    <a:pt x="108394" y="35153"/>
                  </a:lnTo>
                  <a:lnTo>
                    <a:pt x="94678" y="35153"/>
                  </a:lnTo>
                  <a:lnTo>
                    <a:pt x="94678" y="123634"/>
                  </a:lnTo>
                  <a:lnTo>
                    <a:pt x="109918" y="123634"/>
                  </a:lnTo>
                  <a:lnTo>
                    <a:pt x="109918" y="65633"/>
                  </a:lnTo>
                  <a:lnTo>
                    <a:pt x="113068" y="59537"/>
                  </a:lnTo>
                  <a:lnTo>
                    <a:pt x="113068" y="56489"/>
                  </a:lnTo>
                  <a:lnTo>
                    <a:pt x="117640" y="51917"/>
                  </a:lnTo>
                  <a:lnTo>
                    <a:pt x="123736" y="48869"/>
                  </a:lnTo>
                  <a:lnTo>
                    <a:pt x="131356" y="48869"/>
                  </a:lnTo>
                  <a:lnTo>
                    <a:pt x="137452" y="51917"/>
                  </a:lnTo>
                  <a:lnTo>
                    <a:pt x="143548" y="38201"/>
                  </a:lnTo>
                  <a:close/>
                </a:path>
                <a:path w="778510" h="160654">
                  <a:moveTo>
                    <a:pt x="228981" y="79438"/>
                  </a:moveTo>
                  <a:lnTo>
                    <a:pt x="228549" y="71818"/>
                  </a:lnTo>
                  <a:lnTo>
                    <a:pt x="228384" y="68846"/>
                  </a:lnTo>
                  <a:lnTo>
                    <a:pt x="226504" y="59817"/>
                  </a:lnTo>
                  <a:lnTo>
                    <a:pt x="223189" y="52222"/>
                  </a:lnTo>
                  <a:lnTo>
                    <a:pt x="218313" y="45910"/>
                  </a:lnTo>
                  <a:lnTo>
                    <a:pt x="213741" y="41694"/>
                  </a:lnTo>
                  <a:lnTo>
                    <a:pt x="213741" y="71818"/>
                  </a:lnTo>
                  <a:lnTo>
                    <a:pt x="163360" y="71818"/>
                  </a:lnTo>
                  <a:lnTo>
                    <a:pt x="163360" y="64198"/>
                  </a:lnTo>
                  <a:lnTo>
                    <a:pt x="166408" y="56578"/>
                  </a:lnTo>
                  <a:lnTo>
                    <a:pt x="175552" y="47434"/>
                  </a:lnTo>
                  <a:lnTo>
                    <a:pt x="181648" y="45910"/>
                  </a:lnTo>
                  <a:lnTo>
                    <a:pt x="196977" y="45910"/>
                  </a:lnTo>
                  <a:lnTo>
                    <a:pt x="203073" y="48958"/>
                  </a:lnTo>
                  <a:lnTo>
                    <a:pt x="207645" y="55054"/>
                  </a:lnTo>
                  <a:lnTo>
                    <a:pt x="210693" y="58102"/>
                  </a:lnTo>
                  <a:lnTo>
                    <a:pt x="212217" y="64198"/>
                  </a:lnTo>
                  <a:lnTo>
                    <a:pt x="213741" y="71818"/>
                  </a:lnTo>
                  <a:lnTo>
                    <a:pt x="213741" y="41694"/>
                  </a:lnTo>
                  <a:lnTo>
                    <a:pt x="212077" y="40144"/>
                  </a:lnTo>
                  <a:lnTo>
                    <a:pt x="204965" y="36385"/>
                  </a:lnTo>
                  <a:lnTo>
                    <a:pt x="197269" y="34340"/>
                  </a:lnTo>
                  <a:lnTo>
                    <a:pt x="189268" y="33718"/>
                  </a:lnTo>
                  <a:lnTo>
                    <a:pt x="179781" y="34340"/>
                  </a:lnTo>
                  <a:lnTo>
                    <a:pt x="149834" y="60579"/>
                  </a:lnTo>
                  <a:lnTo>
                    <a:pt x="146596" y="80962"/>
                  </a:lnTo>
                  <a:lnTo>
                    <a:pt x="147421" y="90932"/>
                  </a:lnTo>
                  <a:lnTo>
                    <a:pt x="172313" y="123545"/>
                  </a:lnTo>
                  <a:lnTo>
                    <a:pt x="189268" y="126784"/>
                  </a:lnTo>
                  <a:lnTo>
                    <a:pt x="196799" y="126225"/>
                  </a:lnTo>
                  <a:lnTo>
                    <a:pt x="228981" y="97726"/>
                  </a:lnTo>
                  <a:lnTo>
                    <a:pt x="213741" y="96202"/>
                  </a:lnTo>
                  <a:lnTo>
                    <a:pt x="210693" y="102400"/>
                  </a:lnTo>
                  <a:lnTo>
                    <a:pt x="207645" y="106972"/>
                  </a:lnTo>
                  <a:lnTo>
                    <a:pt x="203073" y="110020"/>
                  </a:lnTo>
                  <a:lnTo>
                    <a:pt x="200025" y="113068"/>
                  </a:lnTo>
                  <a:lnTo>
                    <a:pt x="195453" y="114592"/>
                  </a:lnTo>
                  <a:lnTo>
                    <a:pt x="181648" y="114592"/>
                  </a:lnTo>
                  <a:lnTo>
                    <a:pt x="175552" y="111544"/>
                  </a:lnTo>
                  <a:lnTo>
                    <a:pt x="170980" y="105448"/>
                  </a:lnTo>
                  <a:lnTo>
                    <a:pt x="166408" y="100876"/>
                  </a:lnTo>
                  <a:lnTo>
                    <a:pt x="163360" y="93154"/>
                  </a:lnTo>
                  <a:lnTo>
                    <a:pt x="163360" y="84010"/>
                  </a:lnTo>
                  <a:lnTo>
                    <a:pt x="228981" y="84010"/>
                  </a:lnTo>
                  <a:lnTo>
                    <a:pt x="228981" y="79438"/>
                  </a:lnTo>
                  <a:close/>
                </a:path>
                <a:path w="778510" h="160654">
                  <a:moveTo>
                    <a:pt x="316039" y="93154"/>
                  </a:moveTo>
                  <a:lnTo>
                    <a:pt x="314515" y="88582"/>
                  </a:lnTo>
                  <a:lnTo>
                    <a:pt x="311467" y="85534"/>
                  </a:lnTo>
                  <a:lnTo>
                    <a:pt x="309943" y="82486"/>
                  </a:lnTo>
                  <a:lnTo>
                    <a:pt x="306895" y="79438"/>
                  </a:lnTo>
                  <a:lnTo>
                    <a:pt x="302323" y="77914"/>
                  </a:lnTo>
                  <a:lnTo>
                    <a:pt x="297751" y="74866"/>
                  </a:lnTo>
                  <a:lnTo>
                    <a:pt x="290131" y="73342"/>
                  </a:lnTo>
                  <a:lnTo>
                    <a:pt x="279463" y="70192"/>
                  </a:lnTo>
                  <a:lnTo>
                    <a:pt x="271843" y="68668"/>
                  </a:lnTo>
                  <a:lnTo>
                    <a:pt x="267271" y="67144"/>
                  </a:lnTo>
                  <a:lnTo>
                    <a:pt x="265747" y="67144"/>
                  </a:lnTo>
                  <a:lnTo>
                    <a:pt x="264121" y="65620"/>
                  </a:lnTo>
                  <a:lnTo>
                    <a:pt x="261073" y="64096"/>
                  </a:lnTo>
                  <a:lnTo>
                    <a:pt x="261073" y="62572"/>
                  </a:lnTo>
                  <a:lnTo>
                    <a:pt x="258025" y="59524"/>
                  </a:lnTo>
                  <a:lnTo>
                    <a:pt x="258025" y="53428"/>
                  </a:lnTo>
                  <a:lnTo>
                    <a:pt x="262597" y="48856"/>
                  </a:lnTo>
                  <a:lnTo>
                    <a:pt x="265747" y="47332"/>
                  </a:lnTo>
                  <a:lnTo>
                    <a:pt x="271843" y="45808"/>
                  </a:lnTo>
                  <a:lnTo>
                    <a:pt x="284035" y="45808"/>
                  </a:lnTo>
                  <a:lnTo>
                    <a:pt x="297751" y="59524"/>
                  </a:lnTo>
                  <a:lnTo>
                    <a:pt x="311467" y="58000"/>
                  </a:lnTo>
                  <a:lnTo>
                    <a:pt x="311467" y="51904"/>
                  </a:lnTo>
                  <a:lnTo>
                    <a:pt x="309943" y="47332"/>
                  </a:lnTo>
                  <a:lnTo>
                    <a:pt x="300799" y="38188"/>
                  </a:lnTo>
                  <a:lnTo>
                    <a:pt x="294703" y="36664"/>
                  </a:lnTo>
                  <a:lnTo>
                    <a:pt x="290131" y="33616"/>
                  </a:lnTo>
                  <a:lnTo>
                    <a:pt x="267271" y="33616"/>
                  </a:lnTo>
                  <a:lnTo>
                    <a:pt x="264121" y="35140"/>
                  </a:lnTo>
                  <a:lnTo>
                    <a:pt x="259549" y="36664"/>
                  </a:lnTo>
                  <a:lnTo>
                    <a:pt x="256501" y="38188"/>
                  </a:lnTo>
                  <a:lnTo>
                    <a:pt x="254977" y="39712"/>
                  </a:lnTo>
                  <a:lnTo>
                    <a:pt x="250405" y="41236"/>
                  </a:lnTo>
                  <a:lnTo>
                    <a:pt x="247357" y="47332"/>
                  </a:lnTo>
                  <a:lnTo>
                    <a:pt x="244309" y="51904"/>
                  </a:lnTo>
                  <a:lnTo>
                    <a:pt x="244309" y="62572"/>
                  </a:lnTo>
                  <a:lnTo>
                    <a:pt x="245833" y="67144"/>
                  </a:lnTo>
                  <a:lnTo>
                    <a:pt x="247357" y="70192"/>
                  </a:lnTo>
                  <a:lnTo>
                    <a:pt x="248881" y="74866"/>
                  </a:lnTo>
                  <a:lnTo>
                    <a:pt x="253453" y="77914"/>
                  </a:lnTo>
                  <a:lnTo>
                    <a:pt x="256501" y="79438"/>
                  </a:lnTo>
                  <a:lnTo>
                    <a:pt x="261073" y="80962"/>
                  </a:lnTo>
                  <a:lnTo>
                    <a:pt x="268795" y="84010"/>
                  </a:lnTo>
                  <a:lnTo>
                    <a:pt x="279463" y="87058"/>
                  </a:lnTo>
                  <a:lnTo>
                    <a:pt x="288607" y="88582"/>
                  </a:lnTo>
                  <a:lnTo>
                    <a:pt x="293179" y="90106"/>
                  </a:lnTo>
                  <a:lnTo>
                    <a:pt x="299275" y="93154"/>
                  </a:lnTo>
                  <a:lnTo>
                    <a:pt x="300799" y="96202"/>
                  </a:lnTo>
                  <a:lnTo>
                    <a:pt x="300799" y="103822"/>
                  </a:lnTo>
                  <a:lnTo>
                    <a:pt x="291655" y="112966"/>
                  </a:lnTo>
                  <a:lnTo>
                    <a:pt x="287083" y="114490"/>
                  </a:lnTo>
                  <a:lnTo>
                    <a:pt x="273367" y="114490"/>
                  </a:lnTo>
                  <a:lnTo>
                    <a:pt x="267271" y="112966"/>
                  </a:lnTo>
                  <a:lnTo>
                    <a:pt x="264121" y="108394"/>
                  </a:lnTo>
                  <a:lnTo>
                    <a:pt x="259549" y="105346"/>
                  </a:lnTo>
                  <a:lnTo>
                    <a:pt x="258025" y="100774"/>
                  </a:lnTo>
                  <a:lnTo>
                    <a:pt x="256501" y="94678"/>
                  </a:lnTo>
                  <a:lnTo>
                    <a:pt x="241261" y="97726"/>
                  </a:lnTo>
                  <a:lnTo>
                    <a:pt x="271754" y="126136"/>
                  </a:lnTo>
                  <a:lnTo>
                    <a:pt x="279463" y="126682"/>
                  </a:lnTo>
                  <a:lnTo>
                    <a:pt x="287083" y="126682"/>
                  </a:lnTo>
                  <a:lnTo>
                    <a:pt x="293179" y="125158"/>
                  </a:lnTo>
                  <a:lnTo>
                    <a:pt x="297751" y="122110"/>
                  </a:lnTo>
                  <a:lnTo>
                    <a:pt x="303847" y="120586"/>
                  </a:lnTo>
                  <a:lnTo>
                    <a:pt x="308419" y="117538"/>
                  </a:lnTo>
                  <a:lnTo>
                    <a:pt x="314515" y="108394"/>
                  </a:lnTo>
                  <a:lnTo>
                    <a:pt x="316039" y="103822"/>
                  </a:lnTo>
                  <a:lnTo>
                    <a:pt x="316039" y="93154"/>
                  </a:lnTo>
                  <a:close/>
                </a:path>
                <a:path w="778510" h="160654">
                  <a:moveTo>
                    <a:pt x="348234" y="35153"/>
                  </a:moveTo>
                  <a:lnTo>
                    <a:pt x="332892" y="35153"/>
                  </a:lnTo>
                  <a:lnTo>
                    <a:pt x="332892" y="123634"/>
                  </a:lnTo>
                  <a:lnTo>
                    <a:pt x="348234" y="123634"/>
                  </a:lnTo>
                  <a:lnTo>
                    <a:pt x="348234" y="35153"/>
                  </a:lnTo>
                  <a:close/>
                </a:path>
                <a:path w="778510" h="160654">
                  <a:moveTo>
                    <a:pt x="348234" y="1625"/>
                  </a:moveTo>
                  <a:lnTo>
                    <a:pt x="332892" y="1625"/>
                  </a:lnTo>
                  <a:lnTo>
                    <a:pt x="332892" y="18389"/>
                  </a:lnTo>
                  <a:lnTo>
                    <a:pt x="348234" y="18389"/>
                  </a:lnTo>
                  <a:lnTo>
                    <a:pt x="348234" y="1625"/>
                  </a:lnTo>
                  <a:close/>
                </a:path>
                <a:path w="778510" h="160654">
                  <a:moveTo>
                    <a:pt x="430631" y="0"/>
                  </a:moveTo>
                  <a:lnTo>
                    <a:pt x="410718" y="0"/>
                  </a:lnTo>
                  <a:lnTo>
                    <a:pt x="400050" y="24485"/>
                  </a:lnTo>
                  <a:lnTo>
                    <a:pt x="412242" y="24485"/>
                  </a:lnTo>
                  <a:lnTo>
                    <a:pt x="430631" y="0"/>
                  </a:lnTo>
                  <a:close/>
                </a:path>
                <a:path w="778510" h="160654">
                  <a:moveTo>
                    <a:pt x="448919" y="77914"/>
                  </a:moveTo>
                  <a:lnTo>
                    <a:pt x="433679" y="41630"/>
                  </a:lnTo>
                  <a:lnTo>
                    <a:pt x="433679" y="79438"/>
                  </a:lnTo>
                  <a:lnTo>
                    <a:pt x="433336" y="87769"/>
                  </a:lnTo>
                  <a:lnTo>
                    <a:pt x="432155" y="94678"/>
                  </a:lnTo>
                  <a:lnTo>
                    <a:pt x="429818" y="100444"/>
                  </a:lnTo>
                  <a:lnTo>
                    <a:pt x="426059" y="105346"/>
                  </a:lnTo>
                  <a:lnTo>
                    <a:pt x="421487" y="111442"/>
                  </a:lnTo>
                  <a:lnTo>
                    <a:pt x="415290" y="114490"/>
                  </a:lnTo>
                  <a:lnTo>
                    <a:pt x="400050" y="114490"/>
                  </a:lnTo>
                  <a:lnTo>
                    <a:pt x="393954" y="111442"/>
                  </a:lnTo>
                  <a:lnTo>
                    <a:pt x="389382" y="105346"/>
                  </a:lnTo>
                  <a:lnTo>
                    <a:pt x="385622" y="100444"/>
                  </a:lnTo>
                  <a:lnTo>
                    <a:pt x="383286" y="94678"/>
                  </a:lnTo>
                  <a:lnTo>
                    <a:pt x="382092" y="87769"/>
                  </a:lnTo>
                  <a:lnTo>
                    <a:pt x="381762" y="79438"/>
                  </a:lnTo>
                  <a:lnTo>
                    <a:pt x="382308" y="71716"/>
                  </a:lnTo>
                  <a:lnTo>
                    <a:pt x="400050" y="45821"/>
                  </a:lnTo>
                  <a:lnTo>
                    <a:pt x="415290" y="45821"/>
                  </a:lnTo>
                  <a:lnTo>
                    <a:pt x="421487" y="48869"/>
                  </a:lnTo>
                  <a:lnTo>
                    <a:pt x="426059" y="54965"/>
                  </a:lnTo>
                  <a:lnTo>
                    <a:pt x="429818" y="59194"/>
                  </a:lnTo>
                  <a:lnTo>
                    <a:pt x="432155" y="64871"/>
                  </a:lnTo>
                  <a:lnTo>
                    <a:pt x="433336" y="71691"/>
                  </a:lnTo>
                  <a:lnTo>
                    <a:pt x="433679" y="79438"/>
                  </a:lnTo>
                  <a:lnTo>
                    <a:pt x="433679" y="41630"/>
                  </a:lnTo>
                  <a:lnTo>
                    <a:pt x="431965" y="40055"/>
                  </a:lnTo>
                  <a:lnTo>
                    <a:pt x="424675" y="36296"/>
                  </a:lnTo>
                  <a:lnTo>
                    <a:pt x="416521" y="34239"/>
                  </a:lnTo>
                  <a:lnTo>
                    <a:pt x="407670" y="33629"/>
                  </a:lnTo>
                  <a:lnTo>
                    <a:pt x="399961" y="34201"/>
                  </a:lnTo>
                  <a:lnTo>
                    <a:pt x="369900" y="57632"/>
                  </a:lnTo>
                  <a:lnTo>
                    <a:pt x="366433" y="79438"/>
                  </a:lnTo>
                  <a:lnTo>
                    <a:pt x="367042" y="90271"/>
                  </a:lnTo>
                  <a:lnTo>
                    <a:pt x="390715" y="123444"/>
                  </a:lnTo>
                  <a:lnTo>
                    <a:pt x="407670" y="126682"/>
                  </a:lnTo>
                  <a:lnTo>
                    <a:pt x="415290" y="126682"/>
                  </a:lnTo>
                  <a:lnTo>
                    <a:pt x="423011" y="125158"/>
                  </a:lnTo>
                  <a:lnTo>
                    <a:pt x="429107" y="120586"/>
                  </a:lnTo>
                  <a:lnTo>
                    <a:pt x="435203" y="117538"/>
                  </a:lnTo>
                  <a:lnTo>
                    <a:pt x="438251" y="114490"/>
                  </a:lnTo>
                  <a:lnTo>
                    <a:pt x="441299" y="111442"/>
                  </a:lnTo>
                  <a:lnTo>
                    <a:pt x="444347" y="105346"/>
                  </a:lnTo>
                  <a:lnTo>
                    <a:pt x="446341" y="100203"/>
                  </a:lnTo>
                  <a:lnTo>
                    <a:pt x="447776" y="93916"/>
                  </a:lnTo>
                  <a:lnTo>
                    <a:pt x="448627" y="86487"/>
                  </a:lnTo>
                  <a:lnTo>
                    <a:pt x="448919" y="77914"/>
                  </a:lnTo>
                  <a:close/>
                </a:path>
                <a:path w="778510" h="160654">
                  <a:moveTo>
                    <a:pt x="539026" y="54965"/>
                  </a:moveTo>
                  <a:lnTo>
                    <a:pt x="537502" y="50393"/>
                  </a:lnTo>
                  <a:lnTo>
                    <a:pt x="534454" y="44297"/>
                  </a:lnTo>
                  <a:lnTo>
                    <a:pt x="528358" y="38201"/>
                  </a:lnTo>
                  <a:lnTo>
                    <a:pt x="523786" y="36677"/>
                  </a:lnTo>
                  <a:lnTo>
                    <a:pt x="519112" y="33629"/>
                  </a:lnTo>
                  <a:lnTo>
                    <a:pt x="508444" y="33629"/>
                  </a:lnTo>
                  <a:lnTo>
                    <a:pt x="499872" y="34480"/>
                  </a:lnTo>
                  <a:lnTo>
                    <a:pt x="492442" y="37058"/>
                  </a:lnTo>
                  <a:lnTo>
                    <a:pt x="486156" y="41338"/>
                  </a:lnTo>
                  <a:lnTo>
                    <a:pt x="481012" y="47345"/>
                  </a:lnTo>
                  <a:lnTo>
                    <a:pt x="481012" y="35153"/>
                  </a:lnTo>
                  <a:lnTo>
                    <a:pt x="467207" y="35153"/>
                  </a:lnTo>
                  <a:lnTo>
                    <a:pt x="467207" y="123634"/>
                  </a:lnTo>
                  <a:lnTo>
                    <a:pt x="482536" y="123634"/>
                  </a:lnTo>
                  <a:lnTo>
                    <a:pt x="482536" y="64109"/>
                  </a:lnTo>
                  <a:lnTo>
                    <a:pt x="484060" y="56489"/>
                  </a:lnTo>
                  <a:lnTo>
                    <a:pt x="488632" y="51917"/>
                  </a:lnTo>
                  <a:lnTo>
                    <a:pt x="493204" y="48869"/>
                  </a:lnTo>
                  <a:lnTo>
                    <a:pt x="499300" y="45821"/>
                  </a:lnTo>
                  <a:lnTo>
                    <a:pt x="509968" y="45821"/>
                  </a:lnTo>
                  <a:lnTo>
                    <a:pt x="519112" y="50393"/>
                  </a:lnTo>
                  <a:lnTo>
                    <a:pt x="522160" y="53441"/>
                  </a:lnTo>
                  <a:lnTo>
                    <a:pt x="522160" y="56489"/>
                  </a:lnTo>
                  <a:lnTo>
                    <a:pt x="523786" y="59537"/>
                  </a:lnTo>
                  <a:lnTo>
                    <a:pt x="523786" y="123634"/>
                  </a:lnTo>
                  <a:lnTo>
                    <a:pt x="539026" y="123634"/>
                  </a:lnTo>
                  <a:lnTo>
                    <a:pt x="539026" y="54965"/>
                  </a:lnTo>
                  <a:close/>
                </a:path>
                <a:path w="778510" h="160654">
                  <a:moveTo>
                    <a:pt x="650455" y="0"/>
                  </a:moveTo>
                  <a:lnTo>
                    <a:pt x="639787" y="0"/>
                  </a:lnTo>
                  <a:lnTo>
                    <a:pt x="632320" y="10337"/>
                  </a:lnTo>
                  <a:lnTo>
                    <a:pt x="612432" y="50622"/>
                  </a:lnTo>
                  <a:lnTo>
                    <a:pt x="609219" y="79438"/>
                  </a:lnTo>
                  <a:lnTo>
                    <a:pt x="609790" y="90843"/>
                  </a:lnTo>
                  <a:lnTo>
                    <a:pt x="622998" y="133654"/>
                  </a:lnTo>
                  <a:lnTo>
                    <a:pt x="639787" y="160299"/>
                  </a:lnTo>
                  <a:lnTo>
                    <a:pt x="650455" y="160299"/>
                  </a:lnTo>
                  <a:lnTo>
                    <a:pt x="639330" y="140563"/>
                  </a:lnTo>
                  <a:lnTo>
                    <a:pt x="631177" y="120408"/>
                  </a:lnTo>
                  <a:lnTo>
                    <a:pt x="626160" y="99987"/>
                  </a:lnTo>
                  <a:lnTo>
                    <a:pt x="624459" y="79438"/>
                  </a:lnTo>
                  <a:lnTo>
                    <a:pt x="624751" y="71412"/>
                  </a:lnTo>
                  <a:lnTo>
                    <a:pt x="625614" y="63538"/>
                  </a:lnTo>
                  <a:lnTo>
                    <a:pt x="627075" y="55981"/>
                  </a:lnTo>
                  <a:lnTo>
                    <a:pt x="629119" y="48856"/>
                  </a:lnTo>
                  <a:lnTo>
                    <a:pt x="630529" y="42265"/>
                  </a:lnTo>
                  <a:lnTo>
                    <a:pt x="645312" y="7721"/>
                  </a:lnTo>
                  <a:lnTo>
                    <a:pt x="650455" y="0"/>
                  </a:lnTo>
                  <a:close/>
                </a:path>
                <a:path w="778510" h="160654">
                  <a:moveTo>
                    <a:pt x="752767" y="1714"/>
                  </a:moveTo>
                  <a:lnTo>
                    <a:pt x="670280" y="1714"/>
                  </a:lnTo>
                  <a:lnTo>
                    <a:pt x="670280" y="15684"/>
                  </a:lnTo>
                  <a:lnTo>
                    <a:pt x="670280" y="53784"/>
                  </a:lnTo>
                  <a:lnTo>
                    <a:pt x="670280" y="69024"/>
                  </a:lnTo>
                  <a:lnTo>
                    <a:pt x="670280" y="123634"/>
                  </a:lnTo>
                  <a:lnTo>
                    <a:pt x="687133" y="123634"/>
                  </a:lnTo>
                  <a:lnTo>
                    <a:pt x="687133" y="69024"/>
                  </a:lnTo>
                  <a:lnTo>
                    <a:pt x="743623" y="69024"/>
                  </a:lnTo>
                  <a:lnTo>
                    <a:pt x="743623" y="53784"/>
                  </a:lnTo>
                  <a:lnTo>
                    <a:pt x="687133" y="53784"/>
                  </a:lnTo>
                  <a:lnTo>
                    <a:pt x="687133" y="15684"/>
                  </a:lnTo>
                  <a:lnTo>
                    <a:pt x="752767" y="15684"/>
                  </a:lnTo>
                  <a:lnTo>
                    <a:pt x="752767" y="1714"/>
                  </a:lnTo>
                  <a:close/>
                </a:path>
                <a:path w="778510" h="160654">
                  <a:moveTo>
                    <a:pt x="777900" y="106578"/>
                  </a:moveTo>
                  <a:lnTo>
                    <a:pt x="759625" y="106578"/>
                  </a:lnTo>
                  <a:lnTo>
                    <a:pt x="759625" y="124866"/>
                  </a:lnTo>
                  <a:lnTo>
                    <a:pt x="777900" y="124866"/>
                  </a:lnTo>
                  <a:lnTo>
                    <a:pt x="777900" y="10657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269676" y="388810"/>
              <a:ext cx="271748" cy="125063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608575" y="422338"/>
              <a:ext cx="71818" cy="9153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747545" y="388810"/>
              <a:ext cx="80962" cy="125063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4854416" y="388810"/>
              <a:ext cx="46355" cy="122555"/>
            </a:xfrm>
            <a:custGeom>
              <a:avLst/>
              <a:gdLst/>
              <a:ahLst/>
              <a:cxnLst/>
              <a:rect l="l" t="t" r="r" b="b"/>
              <a:pathLst>
                <a:path w="46354" h="122554">
                  <a:moveTo>
                    <a:pt x="45815" y="122015"/>
                  </a:moveTo>
                  <a:lnTo>
                    <a:pt x="30575" y="122015"/>
                  </a:lnTo>
                  <a:lnTo>
                    <a:pt x="30575" y="25907"/>
                  </a:lnTo>
                  <a:lnTo>
                    <a:pt x="26003" y="30479"/>
                  </a:lnTo>
                  <a:lnTo>
                    <a:pt x="21336" y="33527"/>
                  </a:lnTo>
                  <a:lnTo>
                    <a:pt x="15240" y="36575"/>
                  </a:lnTo>
                  <a:lnTo>
                    <a:pt x="10668" y="39623"/>
                  </a:lnTo>
                  <a:lnTo>
                    <a:pt x="4572" y="42671"/>
                  </a:lnTo>
                  <a:lnTo>
                    <a:pt x="0" y="44195"/>
                  </a:lnTo>
                  <a:lnTo>
                    <a:pt x="0" y="30479"/>
                  </a:lnTo>
                  <a:lnTo>
                    <a:pt x="6359" y="27027"/>
                  </a:lnTo>
                  <a:lnTo>
                    <a:pt x="12013" y="23431"/>
                  </a:lnTo>
                  <a:lnTo>
                    <a:pt x="17399" y="19550"/>
                  </a:lnTo>
                  <a:lnTo>
                    <a:pt x="29051" y="10667"/>
                  </a:lnTo>
                  <a:lnTo>
                    <a:pt x="33623" y="4571"/>
                  </a:lnTo>
                  <a:lnTo>
                    <a:pt x="35147" y="0"/>
                  </a:lnTo>
                  <a:lnTo>
                    <a:pt x="45815" y="0"/>
                  </a:lnTo>
                  <a:lnTo>
                    <a:pt x="45815" y="12201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938426" y="387191"/>
              <a:ext cx="138874" cy="160305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5100256" y="422338"/>
              <a:ext cx="17145" cy="88900"/>
            </a:xfrm>
            <a:custGeom>
              <a:avLst/>
              <a:gdLst/>
              <a:ahLst/>
              <a:cxnLst/>
              <a:rect l="l" t="t" r="r" b="b"/>
              <a:pathLst>
                <a:path w="17145" h="88900">
                  <a:moveTo>
                    <a:pt x="16764" y="16764"/>
                  </a:moveTo>
                  <a:lnTo>
                    <a:pt x="0" y="16764"/>
                  </a:lnTo>
                  <a:lnTo>
                    <a:pt x="0" y="0"/>
                  </a:lnTo>
                  <a:lnTo>
                    <a:pt x="16764" y="0"/>
                  </a:lnTo>
                  <a:lnTo>
                    <a:pt x="16764" y="16764"/>
                  </a:lnTo>
                  <a:close/>
                </a:path>
                <a:path w="17145" h="88900">
                  <a:moveTo>
                    <a:pt x="16764" y="88487"/>
                  </a:moveTo>
                  <a:lnTo>
                    <a:pt x="0" y="88487"/>
                  </a:lnTo>
                  <a:lnTo>
                    <a:pt x="0" y="71723"/>
                  </a:lnTo>
                  <a:lnTo>
                    <a:pt x="16764" y="71723"/>
                  </a:lnTo>
                  <a:lnTo>
                    <a:pt x="16764" y="884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50379" y="730567"/>
              <a:ext cx="74771" cy="96202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847343" y="729995"/>
              <a:ext cx="15240" cy="97790"/>
            </a:xfrm>
            <a:custGeom>
              <a:avLst/>
              <a:gdLst/>
              <a:ahLst/>
              <a:cxnLst/>
              <a:rect l="l" t="t" r="r" b="b"/>
              <a:pathLst>
                <a:path w="15240" h="97790">
                  <a:moveTo>
                    <a:pt x="15239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15239" y="0"/>
                  </a:lnTo>
                  <a:lnTo>
                    <a:pt x="15239" y="9753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83157" y="729043"/>
              <a:ext cx="276320" cy="99250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180909" y="729043"/>
              <a:ext cx="183127" cy="99250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521208" y="1235963"/>
              <a:ext cx="6756400" cy="1336675"/>
            </a:xfrm>
            <a:custGeom>
              <a:avLst/>
              <a:gdLst/>
              <a:ahLst/>
              <a:cxnLst/>
              <a:rect l="l" t="t" r="r" b="b"/>
              <a:pathLst>
                <a:path w="6756400" h="1336675">
                  <a:moveTo>
                    <a:pt x="6755892" y="1325880"/>
                  </a:moveTo>
                  <a:lnTo>
                    <a:pt x="0" y="1325880"/>
                  </a:lnTo>
                  <a:lnTo>
                    <a:pt x="0" y="1336548"/>
                  </a:lnTo>
                  <a:lnTo>
                    <a:pt x="6755892" y="1336548"/>
                  </a:lnTo>
                  <a:lnTo>
                    <a:pt x="6755892" y="1325880"/>
                  </a:lnTo>
                  <a:close/>
                </a:path>
                <a:path w="6756400" h="1336675">
                  <a:moveTo>
                    <a:pt x="6755892" y="0"/>
                  </a:moveTo>
                  <a:lnTo>
                    <a:pt x="0" y="0"/>
                  </a:lnTo>
                  <a:lnTo>
                    <a:pt x="0" y="10680"/>
                  </a:lnTo>
                  <a:lnTo>
                    <a:pt x="6755892" y="10680"/>
                  </a:lnTo>
                  <a:lnTo>
                    <a:pt x="6755892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70940" y="1359312"/>
              <a:ext cx="844295" cy="126777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1584007" y="1361287"/>
              <a:ext cx="92075" cy="123189"/>
            </a:xfrm>
            <a:custGeom>
              <a:avLst/>
              <a:gdLst/>
              <a:ahLst/>
              <a:cxnLst/>
              <a:rect l="l" t="t" r="r" b="b"/>
              <a:pathLst>
                <a:path w="92075" h="123190">
                  <a:moveTo>
                    <a:pt x="91528" y="107950"/>
                  </a:moveTo>
                  <a:lnTo>
                    <a:pt x="16764" y="107950"/>
                  </a:lnTo>
                  <a:lnTo>
                    <a:pt x="16764" y="67310"/>
                  </a:lnTo>
                  <a:lnTo>
                    <a:pt x="83908" y="67310"/>
                  </a:lnTo>
                  <a:lnTo>
                    <a:pt x="83908" y="53340"/>
                  </a:lnTo>
                  <a:lnTo>
                    <a:pt x="16764" y="53340"/>
                  </a:lnTo>
                  <a:lnTo>
                    <a:pt x="16764" y="15240"/>
                  </a:lnTo>
                  <a:lnTo>
                    <a:pt x="88480" y="15240"/>
                  </a:lnTo>
                  <a:lnTo>
                    <a:pt x="88480" y="0"/>
                  </a:lnTo>
                  <a:lnTo>
                    <a:pt x="0" y="0"/>
                  </a:lnTo>
                  <a:lnTo>
                    <a:pt x="0" y="15240"/>
                  </a:lnTo>
                  <a:lnTo>
                    <a:pt x="0" y="53340"/>
                  </a:lnTo>
                  <a:lnTo>
                    <a:pt x="0" y="67310"/>
                  </a:lnTo>
                  <a:lnTo>
                    <a:pt x="0" y="107950"/>
                  </a:lnTo>
                  <a:lnTo>
                    <a:pt x="0" y="123190"/>
                  </a:lnTo>
                  <a:lnTo>
                    <a:pt x="91528" y="123190"/>
                  </a:lnTo>
                  <a:lnTo>
                    <a:pt x="91528" y="1079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695450" y="1392936"/>
              <a:ext cx="120586" cy="91535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838991" y="1360836"/>
              <a:ext cx="329850" cy="125158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2241994" y="1361287"/>
              <a:ext cx="92075" cy="123189"/>
            </a:xfrm>
            <a:custGeom>
              <a:avLst/>
              <a:gdLst/>
              <a:ahLst/>
              <a:cxnLst/>
              <a:rect l="l" t="t" r="r" b="b"/>
              <a:pathLst>
                <a:path w="92075" h="123190">
                  <a:moveTo>
                    <a:pt x="91528" y="107950"/>
                  </a:moveTo>
                  <a:lnTo>
                    <a:pt x="16764" y="107950"/>
                  </a:lnTo>
                  <a:lnTo>
                    <a:pt x="16764" y="67310"/>
                  </a:lnTo>
                  <a:lnTo>
                    <a:pt x="83908" y="67310"/>
                  </a:lnTo>
                  <a:lnTo>
                    <a:pt x="83908" y="53340"/>
                  </a:lnTo>
                  <a:lnTo>
                    <a:pt x="16764" y="53340"/>
                  </a:lnTo>
                  <a:lnTo>
                    <a:pt x="16764" y="15240"/>
                  </a:lnTo>
                  <a:lnTo>
                    <a:pt x="88480" y="15240"/>
                  </a:lnTo>
                  <a:lnTo>
                    <a:pt x="88480" y="0"/>
                  </a:lnTo>
                  <a:lnTo>
                    <a:pt x="0" y="0"/>
                  </a:lnTo>
                  <a:lnTo>
                    <a:pt x="0" y="15240"/>
                  </a:lnTo>
                  <a:lnTo>
                    <a:pt x="0" y="53340"/>
                  </a:lnTo>
                  <a:lnTo>
                    <a:pt x="0" y="67310"/>
                  </a:lnTo>
                  <a:lnTo>
                    <a:pt x="0" y="107950"/>
                  </a:lnTo>
                  <a:lnTo>
                    <a:pt x="0" y="123190"/>
                  </a:lnTo>
                  <a:lnTo>
                    <a:pt x="91528" y="123190"/>
                  </a:lnTo>
                  <a:lnTo>
                    <a:pt x="91528" y="1079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353055" y="1360836"/>
              <a:ext cx="493585" cy="125158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869596" y="1360836"/>
              <a:ext cx="201549" cy="125158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3092481" y="1395984"/>
              <a:ext cx="18415" cy="88900"/>
            </a:xfrm>
            <a:custGeom>
              <a:avLst/>
              <a:gdLst/>
              <a:ahLst/>
              <a:cxnLst/>
              <a:rect l="l" t="t" r="r" b="b"/>
              <a:pathLst>
                <a:path w="18414" h="88900">
                  <a:moveTo>
                    <a:pt x="18383" y="16764"/>
                  </a:moveTo>
                  <a:lnTo>
                    <a:pt x="0" y="16764"/>
                  </a:lnTo>
                  <a:lnTo>
                    <a:pt x="0" y="0"/>
                  </a:lnTo>
                  <a:lnTo>
                    <a:pt x="18383" y="0"/>
                  </a:lnTo>
                  <a:lnTo>
                    <a:pt x="18383" y="16764"/>
                  </a:lnTo>
                  <a:close/>
                </a:path>
                <a:path w="18414" h="88900">
                  <a:moveTo>
                    <a:pt x="18383" y="88487"/>
                  </a:moveTo>
                  <a:lnTo>
                    <a:pt x="0" y="88487"/>
                  </a:lnTo>
                  <a:lnTo>
                    <a:pt x="0" y="71723"/>
                  </a:lnTo>
                  <a:lnTo>
                    <a:pt x="18383" y="71723"/>
                  </a:lnTo>
                  <a:lnTo>
                    <a:pt x="18383" y="884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62939" y="1921763"/>
              <a:ext cx="6471285" cy="10795"/>
            </a:xfrm>
            <a:custGeom>
              <a:avLst/>
              <a:gdLst/>
              <a:ahLst/>
              <a:cxnLst/>
              <a:rect l="l" t="t" r="r" b="b"/>
              <a:pathLst>
                <a:path w="6471284" h="10794">
                  <a:moveTo>
                    <a:pt x="6470904" y="10668"/>
                  </a:moveTo>
                  <a:lnTo>
                    <a:pt x="0" y="10668"/>
                  </a:lnTo>
                  <a:lnTo>
                    <a:pt x="0" y="0"/>
                  </a:lnTo>
                  <a:lnTo>
                    <a:pt x="6470904" y="0"/>
                  </a:lnTo>
                  <a:lnTo>
                    <a:pt x="6470904" y="10668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751903" y="1701165"/>
              <a:ext cx="415289" cy="99250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188529" y="1704213"/>
              <a:ext cx="175545" cy="94583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403794" y="1701165"/>
              <a:ext cx="506920" cy="99250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958054" y="1701164"/>
              <a:ext cx="442817" cy="99250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2448210" y="1702688"/>
              <a:ext cx="64103" cy="96202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750366" y="1701177"/>
              <a:ext cx="2355850" cy="450215"/>
            </a:xfrm>
            <a:custGeom>
              <a:avLst/>
              <a:gdLst/>
              <a:ahLst/>
              <a:cxnLst/>
              <a:rect l="l" t="t" r="r" b="b"/>
              <a:pathLst>
                <a:path w="2355850" h="450214">
                  <a:moveTo>
                    <a:pt x="83921" y="450151"/>
                  </a:moveTo>
                  <a:lnTo>
                    <a:pt x="68681" y="424243"/>
                  </a:lnTo>
                  <a:lnTo>
                    <a:pt x="64109" y="419671"/>
                  </a:lnTo>
                  <a:lnTo>
                    <a:pt x="61061" y="415099"/>
                  </a:lnTo>
                  <a:lnTo>
                    <a:pt x="56489" y="410527"/>
                  </a:lnTo>
                  <a:lnTo>
                    <a:pt x="53441" y="409003"/>
                  </a:lnTo>
                  <a:lnTo>
                    <a:pt x="50393" y="407479"/>
                  </a:lnTo>
                  <a:lnTo>
                    <a:pt x="59537" y="405955"/>
                  </a:lnTo>
                  <a:lnTo>
                    <a:pt x="65633" y="402907"/>
                  </a:lnTo>
                  <a:lnTo>
                    <a:pt x="71729" y="396811"/>
                  </a:lnTo>
                  <a:lnTo>
                    <a:pt x="74777" y="393763"/>
                  </a:lnTo>
                  <a:lnTo>
                    <a:pt x="76301" y="387667"/>
                  </a:lnTo>
                  <a:lnTo>
                    <a:pt x="76301" y="375373"/>
                  </a:lnTo>
                  <a:lnTo>
                    <a:pt x="73253" y="366229"/>
                  </a:lnTo>
                  <a:lnTo>
                    <a:pt x="67157" y="360133"/>
                  </a:lnTo>
                  <a:lnTo>
                    <a:pt x="64109" y="358101"/>
                  </a:lnTo>
                  <a:lnTo>
                    <a:pt x="64109" y="376897"/>
                  </a:lnTo>
                  <a:lnTo>
                    <a:pt x="64109" y="384619"/>
                  </a:lnTo>
                  <a:lnTo>
                    <a:pt x="62585" y="387667"/>
                  </a:lnTo>
                  <a:lnTo>
                    <a:pt x="61061" y="389191"/>
                  </a:lnTo>
                  <a:lnTo>
                    <a:pt x="59537" y="392239"/>
                  </a:lnTo>
                  <a:lnTo>
                    <a:pt x="50393" y="396811"/>
                  </a:lnTo>
                  <a:lnTo>
                    <a:pt x="13716" y="396811"/>
                  </a:lnTo>
                  <a:lnTo>
                    <a:pt x="13716" y="366229"/>
                  </a:lnTo>
                  <a:lnTo>
                    <a:pt x="50393" y="366229"/>
                  </a:lnTo>
                  <a:lnTo>
                    <a:pt x="54965" y="367753"/>
                  </a:lnTo>
                  <a:lnTo>
                    <a:pt x="59537" y="370801"/>
                  </a:lnTo>
                  <a:lnTo>
                    <a:pt x="62585" y="372325"/>
                  </a:lnTo>
                  <a:lnTo>
                    <a:pt x="64109" y="376897"/>
                  </a:lnTo>
                  <a:lnTo>
                    <a:pt x="64109" y="358101"/>
                  </a:lnTo>
                  <a:lnTo>
                    <a:pt x="62585" y="357085"/>
                  </a:lnTo>
                  <a:lnTo>
                    <a:pt x="58013" y="355561"/>
                  </a:lnTo>
                  <a:lnTo>
                    <a:pt x="0" y="355561"/>
                  </a:lnTo>
                  <a:lnTo>
                    <a:pt x="0" y="450151"/>
                  </a:lnTo>
                  <a:lnTo>
                    <a:pt x="13716" y="450151"/>
                  </a:lnTo>
                  <a:lnTo>
                    <a:pt x="13716" y="409003"/>
                  </a:lnTo>
                  <a:lnTo>
                    <a:pt x="36576" y="409003"/>
                  </a:lnTo>
                  <a:lnTo>
                    <a:pt x="38100" y="410527"/>
                  </a:lnTo>
                  <a:lnTo>
                    <a:pt x="41148" y="412051"/>
                  </a:lnTo>
                  <a:lnTo>
                    <a:pt x="42672" y="412051"/>
                  </a:lnTo>
                  <a:lnTo>
                    <a:pt x="44196" y="415099"/>
                  </a:lnTo>
                  <a:lnTo>
                    <a:pt x="47244" y="418147"/>
                  </a:lnTo>
                  <a:lnTo>
                    <a:pt x="48869" y="421195"/>
                  </a:lnTo>
                  <a:lnTo>
                    <a:pt x="51917" y="425767"/>
                  </a:lnTo>
                  <a:lnTo>
                    <a:pt x="56489" y="430339"/>
                  </a:lnTo>
                  <a:lnTo>
                    <a:pt x="68681" y="450151"/>
                  </a:lnTo>
                  <a:lnTo>
                    <a:pt x="83921" y="450151"/>
                  </a:lnTo>
                  <a:close/>
                </a:path>
                <a:path w="2355850" h="450214">
                  <a:moveTo>
                    <a:pt x="1818424" y="1422"/>
                  </a:moveTo>
                  <a:lnTo>
                    <a:pt x="1810804" y="1422"/>
                  </a:lnTo>
                  <a:lnTo>
                    <a:pt x="1809280" y="5994"/>
                  </a:lnTo>
                  <a:lnTo>
                    <a:pt x="1795475" y="19812"/>
                  </a:lnTo>
                  <a:lnTo>
                    <a:pt x="1783283" y="25908"/>
                  </a:lnTo>
                  <a:lnTo>
                    <a:pt x="1783283" y="36576"/>
                  </a:lnTo>
                  <a:lnTo>
                    <a:pt x="1786331" y="36576"/>
                  </a:lnTo>
                  <a:lnTo>
                    <a:pt x="1795475" y="30480"/>
                  </a:lnTo>
                  <a:lnTo>
                    <a:pt x="1800047" y="28956"/>
                  </a:lnTo>
                  <a:lnTo>
                    <a:pt x="1806232" y="22860"/>
                  </a:lnTo>
                  <a:lnTo>
                    <a:pt x="1806232" y="97624"/>
                  </a:lnTo>
                  <a:lnTo>
                    <a:pt x="1818424" y="97624"/>
                  </a:lnTo>
                  <a:lnTo>
                    <a:pt x="1818424" y="1422"/>
                  </a:lnTo>
                  <a:close/>
                </a:path>
                <a:path w="2355850" h="450214">
                  <a:moveTo>
                    <a:pt x="1879485" y="0"/>
                  </a:moveTo>
                  <a:lnTo>
                    <a:pt x="1870341" y="0"/>
                  </a:lnTo>
                  <a:lnTo>
                    <a:pt x="1842808" y="99250"/>
                  </a:lnTo>
                  <a:lnTo>
                    <a:pt x="1851952" y="99250"/>
                  </a:lnTo>
                  <a:lnTo>
                    <a:pt x="1879485" y="0"/>
                  </a:lnTo>
                  <a:close/>
                </a:path>
                <a:path w="2355850" h="450214">
                  <a:moveTo>
                    <a:pt x="1948154" y="41236"/>
                  </a:moveTo>
                  <a:lnTo>
                    <a:pt x="1946630" y="33616"/>
                  </a:lnTo>
                  <a:lnTo>
                    <a:pt x="1945106" y="27419"/>
                  </a:lnTo>
                  <a:lnTo>
                    <a:pt x="1942058" y="18275"/>
                  </a:lnTo>
                  <a:lnTo>
                    <a:pt x="1939010" y="13703"/>
                  </a:lnTo>
                  <a:lnTo>
                    <a:pt x="1938248" y="12179"/>
                  </a:lnTo>
                  <a:lnTo>
                    <a:pt x="1937486" y="10655"/>
                  </a:lnTo>
                  <a:lnTo>
                    <a:pt x="1935962" y="9131"/>
                  </a:lnTo>
                  <a:lnTo>
                    <a:pt x="1935962" y="50380"/>
                  </a:lnTo>
                  <a:lnTo>
                    <a:pt x="1935657" y="61595"/>
                  </a:lnTo>
                  <a:lnTo>
                    <a:pt x="1922246" y="90004"/>
                  </a:lnTo>
                  <a:lnTo>
                    <a:pt x="1911578" y="90004"/>
                  </a:lnTo>
                  <a:lnTo>
                    <a:pt x="1897761" y="50380"/>
                  </a:lnTo>
                  <a:lnTo>
                    <a:pt x="1898078" y="39789"/>
                  </a:lnTo>
                  <a:lnTo>
                    <a:pt x="1911578" y="12179"/>
                  </a:lnTo>
                  <a:lnTo>
                    <a:pt x="1922246" y="12179"/>
                  </a:lnTo>
                  <a:lnTo>
                    <a:pt x="1926818" y="13703"/>
                  </a:lnTo>
                  <a:lnTo>
                    <a:pt x="1929866" y="19799"/>
                  </a:lnTo>
                  <a:lnTo>
                    <a:pt x="1932749" y="24371"/>
                  </a:lnTo>
                  <a:lnTo>
                    <a:pt x="1934629" y="31089"/>
                  </a:lnTo>
                  <a:lnTo>
                    <a:pt x="1935645" y="39789"/>
                  </a:lnTo>
                  <a:lnTo>
                    <a:pt x="1935962" y="50380"/>
                  </a:lnTo>
                  <a:lnTo>
                    <a:pt x="1935962" y="9131"/>
                  </a:lnTo>
                  <a:lnTo>
                    <a:pt x="1934438" y="7607"/>
                  </a:lnTo>
                  <a:lnTo>
                    <a:pt x="1929866" y="4559"/>
                  </a:lnTo>
                  <a:lnTo>
                    <a:pt x="1926818" y="3035"/>
                  </a:lnTo>
                  <a:lnTo>
                    <a:pt x="1922246" y="1511"/>
                  </a:lnTo>
                  <a:lnTo>
                    <a:pt x="1910054" y="1511"/>
                  </a:lnTo>
                  <a:lnTo>
                    <a:pt x="1886521" y="35509"/>
                  </a:lnTo>
                  <a:lnTo>
                    <a:pt x="1885569" y="50380"/>
                  </a:lnTo>
                  <a:lnTo>
                    <a:pt x="1886140" y="63220"/>
                  </a:lnTo>
                  <a:lnTo>
                    <a:pt x="1907006" y="99237"/>
                  </a:lnTo>
                  <a:lnTo>
                    <a:pt x="1923770" y="99237"/>
                  </a:lnTo>
                  <a:lnTo>
                    <a:pt x="1943582" y="77812"/>
                  </a:lnTo>
                  <a:lnTo>
                    <a:pt x="1945576" y="72669"/>
                  </a:lnTo>
                  <a:lnTo>
                    <a:pt x="1947011" y="66382"/>
                  </a:lnTo>
                  <a:lnTo>
                    <a:pt x="1947862" y="58953"/>
                  </a:lnTo>
                  <a:lnTo>
                    <a:pt x="1948154" y="50380"/>
                  </a:lnTo>
                  <a:lnTo>
                    <a:pt x="1948154" y="41236"/>
                  </a:lnTo>
                  <a:close/>
                </a:path>
                <a:path w="2355850" h="450214">
                  <a:moveTo>
                    <a:pt x="2021497" y="21323"/>
                  </a:moveTo>
                  <a:lnTo>
                    <a:pt x="2018449" y="15227"/>
                  </a:lnTo>
                  <a:lnTo>
                    <a:pt x="2013877" y="9131"/>
                  </a:lnTo>
                  <a:lnTo>
                    <a:pt x="2007692" y="4559"/>
                  </a:lnTo>
                  <a:lnTo>
                    <a:pt x="2000072" y="1511"/>
                  </a:lnTo>
                  <a:lnTo>
                    <a:pt x="1981784" y="1511"/>
                  </a:lnTo>
                  <a:lnTo>
                    <a:pt x="1975688" y="4559"/>
                  </a:lnTo>
                  <a:lnTo>
                    <a:pt x="1969592" y="9131"/>
                  </a:lnTo>
                  <a:lnTo>
                    <a:pt x="1965020" y="13703"/>
                  </a:lnTo>
                  <a:lnTo>
                    <a:pt x="1960448" y="19799"/>
                  </a:lnTo>
                  <a:lnTo>
                    <a:pt x="1960448" y="29044"/>
                  </a:lnTo>
                  <a:lnTo>
                    <a:pt x="1972640" y="30568"/>
                  </a:lnTo>
                  <a:lnTo>
                    <a:pt x="1972640" y="24371"/>
                  </a:lnTo>
                  <a:lnTo>
                    <a:pt x="1974164" y="19799"/>
                  </a:lnTo>
                  <a:lnTo>
                    <a:pt x="1980260" y="13703"/>
                  </a:lnTo>
                  <a:lnTo>
                    <a:pt x="1984832" y="12179"/>
                  </a:lnTo>
                  <a:lnTo>
                    <a:pt x="1997024" y="12179"/>
                  </a:lnTo>
                  <a:lnTo>
                    <a:pt x="2000072" y="13703"/>
                  </a:lnTo>
                  <a:lnTo>
                    <a:pt x="2004644" y="16751"/>
                  </a:lnTo>
                  <a:lnTo>
                    <a:pt x="2007692" y="19799"/>
                  </a:lnTo>
                  <a:lnTo>
                    <a:pt x="2009216" y="22847"/>
                  </a:lnTo>
                  <a:lnTo>
                    <a:pt x="2009216" y="32092"/>
                  </a:lnTo>
                  <a:lnTo>
                    <a:pt x="1983308" y="62572"/>
                  </a:lnTo>
                  <a:lnTo>
                    <a:pt x="1975688" y="68668"/>
                  </a:lnTo>
                  <a:lnTo>
                    <a:pt x="1971116" y="73240"/>
                  </a:lnTo>
                  <a:lnTo>
                    <a:pt x="1966544" y="76288"/>
                  </a:lnTo>
                  <a:lnTo>
                    <a:pt x="1960448" y="85432"/>
                  </a:lnTo>
                  <a:lnTo>
                    <a:pt x="1958924" y="90004"/>
                  </a:lnTo>
                  <a:lnTo>
                    <a:pt x="1958924" y="93052"/>
                  </a:lnTo>
                  <a:lnTo>
                    <a:pt x="1957298" y="94576"/>
                  </a:lnTo>
                  <a:lnTo>
                    <a:pt x="1958924" y="97624"/>
                  </a:lnTo>
                  <a:lnTo>
                    <a:pt x="2021497" y="97624"/>
                  </a:lnTo>
                  <a:lnTo>
                    <a:pt x="2021497" y="86956"/>
                  </a:lnTo>
                  <a:lnTo>
                    <a:pt x="1974164" y="86956"/>
                  </a:lnTo>
                  <a:lnTo>
                    <a:pt x="1975688" y="83908"/>
                  </a:lnTo>
                  <a:lnTo>
                    <a:pt x="1981784" y="77812"/>
                  </a:lnTo>
                  <a:lnTo>
                    <a:pt x="1986356" y="74764"/>
                  </a:lnTo>
                  <a:lnTo>
                    <a:pt x="1992452" y="68668"/>
                  </a:lnTo>
                  <a:lnTo>
                    <a:pt x="2001596" y="61048"/>
                  </a:lnTo>
                  <a:lnTo>
                    <a:pt x="2015401" y="47332"/>
                  </a:lnTo>
                  <a:lnTo>
                    <a:pt x="2016925" y="42760"/>
                  </a:lnTo>
                  <a:lnTo>
                    <a:pt x="2019973" y="36664"/>
                  </a:lnTo>
                  <a:lnTo>
                    <a:pt x="2021497" y="32092"/>
                  </a:lnTo>
                  <a:lnTo>
                    <a:pt x="2021497" y="21323"/>
                  </a:lnTo>
                  <a:close/>
                </a:path>
                <a:path w="2355850" h="450214">
                  <a:moveTo>
                    <a:pt x="2065794" y="0"/>
                  </a:moveTo>
                  <a:lnTo>
                    <a:pt x="2056549" y="0"/>
                  </a:lnTo>
                  <a:lnTo>
                    <a:pt x="2029117" y="99250"/>
                  </a:lnTo>
                  <a:lnTo>
                    <a:pt x="2038261" y="99250"/>
                  </a:lnTo>
                  <a:lnTo>
                    <a:pt x="2065794" y="0"/>
                  </a:lnTo>
                  <a:close/>
                </a:path>
                <a:path w="2355850" h="450214">
                  <a:moveTo>
                    <a:pt x="2132939" y="21323"/>
                  </a:moveTo>
                  <a:lnTo>
                    <a:pt x="2129891" y="15227"/>
                  </a:lnTo>
                  <a:lnTo>
                    <a:pt x="2119223" y="4559"/>
                  </a:lnTo>
                  <a:lnTo>
                    <a:pt x="2111502" y="1511"/>
                  </a:lnTo>
                  <a:lnTo>
                    <a:pt x="2093214" y="1511"/>
                  </a:lnTo>
                  <a:lnTo>
                    <a:pt x="2085594" y="4559"/>
                  </a:lnTo>
                  <a:lnTo>
                    <a:pt x="2081022" y="9131"/>
                  </a:lnTo>
                  <a:lnTo>
                    <a:pt x="2074926" y="13703"/>
                  </a:lnTo>
                  <a:lnTo>
                    <a:pt x="2071878" y="19799"/>
                  </a:lnTo>
                  <a:lnTo>
                    <a:pt x="2071878" y="29044"/>
                  </a:lnTo>
                  <a:lnTo>
                    <a:pt x="2084070" y="30568"/>
                  </a:lnTo>
                  <a:lnTo>
                    <a:pt x="2084070" y="24371"/>
                  </a:lnTo>
                  <a:lnTo>
                    <a:pt x="2085594" y="19799"/>
                  </a:lnTo>
                  <a:lnTo>
                    <a:pt x="2091690" y="13703"/>
                  </a:lnTo>
                  <a:lnTo>
                    <a:pt x="2096262" y="12179"/>
                  </a:lnTo>
                  <a:lnTo>
                    <a:pt x="2108454" y="12179"/>
                  </a:lnTo>
                  <a:lnTo>
                    <a:pt x="2111502" y="13703"/>
                  </a:lnTo>
                  <a:lnTo>
                    <a:pt x="2116175" y="16751"/>
                  </a:lnTo>
                  <a:lnTo>
                    <a:pt x="2119223" y="19799"/>
                  </a:lnTo>
                  <a:lnTo>
                    <a:pt x="2120747" y="22847"/>
                  </a:lnTo>
                  <a:lnTo>
                    <a:pt x="2120747" y="32092"/>
                  </a:lnTo>
                  <a:lnTo>
                    <a:pt x="2093214" y="62572"/>
                  </a:lnTo>
                  <a:lnTo>
                    <a:pt x="2082546" y="73240"/>
                  </a:lnTo>
                  <a:lnTo>
                    <a:pt x="2077974" y="76288"/>
                  </a:lnTo>
                  <a:lnTo>
                    <a:pt x="2071878" y="85432"/>
                  </a:lnTo>
                  <a:lnTo>
                    <a:pt x="2070354" y="90004"/>
                  </a:lnTo>
                  <a:lnTo>
                    <a:pt x="2070354" y="93052"/>
                  </a:lnTo>
                  <a:lnTo>
                    <a:pt x="2068830" y="94576"/>
                  </a:lnTo>
                  <a:lnTo>
                    <a:pt x="2068830" y="97624"/>
                  </a:lnTo>
                  <a:lnTo>
                    <a:pt x="2132939" y="97624"/>
                  </a:lnTo>
                  <a:lnTo>
                    <a:pt x="2132939" y="86956"/>
                  </a:lnTo>
                  <a:lnTo>
                    <a:pt x="2085594" y="86956"/>
                  </a:lnTo>
                  <a:lnTo>
                    <a:pt x="2087118" y="83908"/>
                  </a:lnTo>
                  <a:lnTo>
                    <a:pt x="2093214" y="77812"/>
                  </a:lnTo>
                  <a:lnTo>
                    <a:pt x="2097786" y="74764"/>
                  </a:lnTo>
                  <a:lnTo>
                    <a:pt x="2103882" y="68668"/>
                  </a:lnTo>
                  <a:lnTo>
                    <a:pt x="2131415" y="36664"/>
                  </a:lnTo>
                  <a:lnTo>
                    <a:pt x="2132939" y="32092"/>
                  </a:lnTo>
                  <a:lnTo>
                    <a:pt x="2132939" y="21323"/>
                  </a:lnTo>
                  <a:close/>
                </a:path>
                <a:path w="2355850" h="450214">
                  <a:moveTo>
                    <a:pt x="2207704" y="41236"/>
                  </a:moveTo>
                  <a:lnTo>
                    <a:pt x="2206180" y="33616"/>
                  </a:lnTo>
                  <a:lnTo>
                    <a:pt x="2204656" y="27419"/>
                  </a:lnTo>
                  <a:lnTo>
                    <a:pt x="2204656" y="22847"/>
                  </a:lnTo>
                  <a:lnTo>
                    <a:pt x="2201608" y="18275"/>
                  </a:lnTo>
                  <a:lnTo>
                    <a:pt x="2200084" y="13703"/>
                  </a:lnTo>
                  <a:lnTo>
                    <a:pt x="2198560" y="12179"/>
                  </a:lnTo>
                  <a:lnTo>
                    <a:pt x="2195512" y="9131"/>
                  </a:lnTo>
                  <a:lnTo>
                    <a:pt x="2195512" y="50380"/>
                  </a:lnTo>
                  <a:lnTo>
                    <a:pt x="2195207" y="61595"/>
                  </a:lnTo>
                  <a:lnTo>
                    <a:pt x="2181796" y="90004"/>
                  </a:lnTo>
                  <a:lnTo>
                    <a:pt x="2171128" y="90004"/>
                  </a:lnTo>
                  <a:lnTo>
                    <a:pt x="2157323" y="50380"/>
                  </a:lnTo>
                  <a:lnTo>
                    <a:pt x="2157628" y="39789"/>
                  </a:lnTo>
                  <a:lnTo>
                    <a:pt x="2171128" y="12179"/>
                  </a:lnTo>
                  <a:lnTo>
                    <a:pt x="2181796" y="12179"/>
                  </a:lnTo>
                  <a:lnTo>
                    <a:pt x="2186368" y="13703"/>
                  </a:lnTo>
                  <a:lnTo>
                    <a:pt x="2189416" y="19799"/>
                  </a:lnTo>
                  <a:lnTo>
                    <a:pt x="2192299" y="24371"/>
                  </a:lnTo>
                  <a:lnTo>
                    <a:pt x="2194179" y="31089"/>
                  </a:lnTo>
                  <a:lnTo>
                    <a:pt x="2195207" y="39789"/>
                  </a:lnTo>
                  <a:lnTo>
                    <a:pt x="2195512" y="50380"/>
                  </a:lnTo>
                  <a:lnTo>
                    <a:pt x="2195512" y="9131"/>
                  </a:lnTo>
                  <a:lnTo>
                    <a:pt x="2193988" y="7607"/>
                  </a:lnTo>
                  <a:lnTo>
                    <a:pt x="2189416" y="4559"/>
                  </a:lnTo>
                  <a:lnTo>
                    <a:pt x="2186368" y="3035"/>
                  </a:lnTo>
                  <a:lnTo>
                    <a:pt x="2181796" y="1511"/>
                  </a:lnTo>
                  <a:lnTo>
                    <a:pt x="2169604" y="1511"/>
                  </a:lnTo>
                  <a:lnTo>
                    <a:pt x="2146084" y="35509"/>
                  </a:lnTo>
                  <a:lnTo>
                    <a:pt x="2145131" y="50380"/>
                  </a:lnTo>
                  <a:lnTo>
                    <a:pt x="2145703" y="63220"/>
                  </a:lnTo>
                  <a:lnTo>
                    <a:pt x="2166556" y="99237"/>
                  </a:lnTo>
                  <a:lnTo>
                    <a:pt x="2183320" y="99237"/>
                  </a:lnTo>
                  <a:lnTo>
                    <a:pt x="2206752" y="66382"/>
                  </a:lnTo>
                  <a:lnTo>
                    <a:pt x="2207704" y="50380"/>
                  </a:lnTo>
                  <a:lnTo>
                    <a:pt x="2207704" y="41236"/>
                  </a:lnTo>
                  <a:close/>
                </a:path>
                <a:path w="2355850" h="450214">
                  <a:moveTo>
                    <a:pt x="2281059" y="21323"/>
                  </a:moveTo>
                  <a:lnTo>
                    <a:pt x="2278011" y="15227"/>
                  </a:lnTo>
                  <a:lnTo>
                    <a:pt x="2273439" y="9131"/>
                  </a:lnTo>
                  <a:lnTo>
                    <a:pt x="2267242" y="4559"/>
                  </a:lnTo>
                  <a:lnTo>
                    <a:pt x="2259622" y="1511"/>
                  </a:lnTo>
                  <a:lnTo>
                    <a:pt x="2242858" y="1511"/>
                  </a:lnTo>
                  <a:lnTo>
                    <a:pt x="2219998" y="29044"/>
                  </a:lnTo>
                  <a:lnTo>
                    <a:pt x="2232190" y="30568"/>
                  </a:lnTo>
                  <a:lnTo>
                    <a:pt x="2232190" y="24371"/>
                  </a:lnTo>
                  <a:lnTo>
                    <a:pt x="2233714" y="19799"/>
                  </a:lnTo>
                  <a:lnTo>
                    <a:pt x="2236762" y="16751"/>
                  </a:lnTo>
                  <a:lnTo>
                    <a:pt x="2241334" y="13703"/>
                  </a:lnTo>
                  <a:lnTo>
                    <a:pt x="2245906" y="12179"/>
                  </a:lnTo>
                  <a:lnTo>
                    <a:pt x="2256574" y="12179"/>
                  </a:lnTo>
                  <a:lnTo>
                    <a:pt x="2261146" y="13703"/>
                  </a:lnTo>
                  <a:lnTo>
                    <a:pt x="2267242" y="19799"/>
                  </a:lnTo>
                  <a:lnTo>
                    <a:pt x="2268867" y="22847"/>
                  </a:lnTo>
                  <a:lnTo>
                    <a:pt x="2268867" y="32092"/>
                  </a:lnTo>
                  <a:lnTo>
                    <a:pt x="2242858" y="62572"/>
                  </a:lnTo>
                  <a:lnTo>
                    <a:pt x="2235238" y="68668"/>
                  </a:lnTo>
                  <a:lnTo>
                    <a:pt x="2223046" y="80860"/>
                  </a:lnTo>
                  <a:lnTo>
                    <a:pt x="2219998" y="90004"/>
                  </a:lnTo>
                  <a:lnTo>
                    <a:pt x="2218474" y="93052"/>
                  </a:lnTo>
                  <a:lnTo>
                    <a:pt x="2218474" y="97624"/>
                  </a:lnTo>
                  <a:lnTo>
                    <a:pt x="2281059" y="97624"/>
                  </a:lnTo>
                  <a:lnTo>
                    <a:pt x="2281059" y="86956"/>
                  </a:lnTo>
                  <a:lnTo>
                    <a:pt x="2233714" y="86956"/>
                  </a:lnTo>
                  <a:lnTo>
                    <a:pt x="2235238" y="83908"/>
                  </a:lnTo>
                  <a:lnTo>
                    <a:pt x="2236762" y="82384"/>
                  </a:lnTo>
                  <a:lnTo>
                    <a:pt x="2239810" y="80860"/>
                  </a:lnTo>
                  <a:lnTo>
                    <a:pt x="2241334" y="77812"/>
                  </a:lnTo>
                  <a:lnTo>
                    <a:pt x="2245906" y="74764"/>
                  </a:lnTo>
                  <a:lnTo>
                    <a:pt x="2253526" y="68668"/>
                  </a:lnTo>
                  <a:lnTo>
                    <a:pt x="2274963" y="47332"/>
                  </a:lnTo>
                  <a:lnTo>
                    <a:pt x="2276487" y="42760"/>
                  </a:lnTo>
                  <a:lnTo>
                    <a:pt x="2278011" y="39712"/>
                  </a:lnTo>
                  <a:lnTo>
                    <a:pt x="2281059" y="36664"/>
                  </a:lnTo>
                  <a:lnTo>
                    <a:pt x="2281059" y="21323"/>
                  </a:lnTo>
                  <a:close/>
                </a:path>
                <a:path w="2355850" h="450214">
                  <a:moveTo>
                    <a:pt x="2355824" y="64096"/>
                  </a:moveTo>
                  <a:lnTo>
                    <a:pt x="2354300" y="58000"/>
                  </a:lnTo>
                  <a:lnTo>
                    <a:pt x="2351252" y="54952"/>
                  </a:lnTo>
                  <a:lnTo>
                    <a:pt x="2348204" y="50380"/>
                  </a:lnTo>
                  <a:lnTo>
                    <a:pt x="2343632" y="47332"/>
                  </a:lnTo>
                  <a:lnTo>
                    <a:pt x="2339060" y="45808"/>
                  </a:lnTo>
                  <a:lnTo>
                    <a:pt x="2343632" y="44284"/>
                  </a:lnTo>
                  <a:lnTo>
                    <a:pt x="2346680" y="41236"/>
                  </a:lnTo>
                  <a:lnTo>
                    <a:pt x="2348204" y="38188"/>
                  </a:lnTo>
                  <a:lnTo>
                    <a:pt x="2351252" y="35140"/>
                  </a:lnTo>
                  <a:lnTo>
                    <a:pt x="2351252" y="18275"/>
                  </a:lnTo>
                  <a:lnTo>
                    <a:pt x="2348204" y="13703"/>
                  </a:lnTo>
                  <a:lnTo>
                    <a:pt x="2342108" y="7607"/>
                  </a:lnTo>
                  <a:lnTo>
                    <a:pt x="2337536" y="4559"/>
                  </a:lnTo>
                  <a:lnTo>
                    <a:pt x="2334488" y="3035"/>
                  </a:lnTo>
                  <a:lnTo>
                    <a:pt x="2328392" y="1511"/>
                  </a:lnTo>
                  <a:lnTo>
                    <a:pt x="2316111" y="1511"/>
                  </a:lnTo>
                  <a:lnTo>
                    <a:pt x="2310015" y="4559"/>
                  </a:lnTo>
                  <a:lnTo>
                    <a:pt x="2305443" y="9131"/>
                  </a:lnTo>
                  <a:lnTo>
                    <a:pt x="2299347" y="12179"/>
                  </a:lnTo>
                  <a:lnTo>
                    <a:pt x="2296299" y="18275"/>
                  </a:lnTo>
                  <a:lnTo>
                    <a:pt x="2294775" y="27419"/>
                  </a:lnTo>
                  <a:lnTo>
                    <a:pt x="2306967" y="29044"/>
                  </a:lnTo>
                  <a:lnTo>
                    <a:pt x="2306967" y="22847"/>
                  </a:lnTo>
                  <a:lnTo>
                    <a:pt x="2310015" y="18275"/>
                  </a:lnTo>
                  <a:lnTo>
                    <a:pt x="2313063" y="15227"/>
                  </a:lnTo>
                  <a:lnTo>
                    <a:pt x="2319159" y="12179"/>
                  </a:lnTo>
                  <a:lnTo>
                    <a:pt x="2328392" y="12179"/>
                  </a:lnTo>
                  <a:lnTo>
                    <a:pt x="2332964" y="13703"/>
                  </a:lnTo>
                  <a:lnTo>
                    <a:pt x="2336012" y="15227"/>
                  </a:lnTo>
                  <a:lnTo>
                    <a:pt x="2337536" y="18275"/>
                  </a:lnTo>
                  <a:lnTo>
                    <a:pt x="2339060" y="22847"/>
                  </a:lnTo>
                  <a:lnTo>
                    <a:pt x="2339060" y="32092"/>
                  </a:lnTo>
                  <a:lnTo>
                    <a:pt x="2337536" y="36664"/>
                  </a:lnTo>
                  <a:lnTo>
                    <a:pt x="2332964" y="38188"/>
                  </a:lnTo>
                  <a:lnTo>
                    <a:pt x="2329916" y="41236"/>
                  </a:lnTo>
                  <a:lnTo>
                    <a:pt x="2325344" y="42760"/>
                  </a:lnTo>
                  <a:lnTo>
                    <a:pt x="2317635" y="42760"/>
                  </a:lnTo>
                  <a:lnTo>
                    <a:pt x="2317635" y="53428"/>
                  </a:lnTo>
                  <a:lnTo>
                    <a:pt x="2320772" y="51904"/>
                  </a:lnTo>
                  <a:lnTo>
                    <a:pt x="2331440" y="51904"/>
                  </a:lnTo>
                  <a:lnTo>
                    <a:pt x="2334488" y="53428"/>
                  </a:lnTo>
                  <a:lnTo>
                    <a:pt x="2339060" y="56476"/>
                  </a:lnTo>
                  <a:lnTo>
                    <a:pt x="2342108" y="59524"/>
                  </a:lnTo>
                  <a:lnTo>
                    <a:pt x="2343632" y="64096"/>
                  </a:lnTo>
                  <a:lnTo>
                    <a:pt x="2343632" y="76288"/>
                  </a:lnTo>
                  <a:lnTo>
                    <a:pt x="2342108" y="80860"/>
                  </a:lnTo>
                  <a:lnTo>
                    <a:pt x="2337536" y="83908"/>
                  </a:lnTo>
                  <a:lnTo>
                    <a:pt x="2334488" y="88480"/>
                  </a:lnTo>
                  <a:lnTo>
                    <a:pt x="2329916" y="90004"/>
                  </a:lnTo>
                  <a:lnTo>
                    <a:pt x="2319159" y="90004"/>
                  </a:lnTo>
                  <a:lnTo>
                    <a:pt x="2316111" y="88480"/>
                  </a:lnTo>
                  <a:lnTo>
                    <a:pt x="2313063" y="85432"/>
                  </a:lnTo>
                  <a:lnTo>
                    <a:pt x="2308491" y="82384"/>
                  </a:lnTo>
                  <a:lnTo>
                    <a:pt x="2306967" y="77812"/>
                  </a:lnTo>
                  <a:lnTo>
                    <a:pt x="2305443" y="71716"/>
                  </a:lnTo>
                  <a:lnTo>
                    <a:pt x="2293251" y="73240"/>
                  </a:lnTo>
                  <a:lnTo>
                    <a:pt x="2294775" y="80860"/>
                  </a:lnTo>
                  <a:lnTo>
                    <a:pt x="2297823" y="86956"/>
                  </a:lnTo>
                  <a:lnTo>
                    <a:pt x="2303919" y="91528"/>
                  </a:lnTo>
                  <a:lnTo>
                    <a:pt x="2308491" y="97624"/>
                  </a:lnTo>
                  <a:lnTo>
                    <a:pt x="2316111" y="99237"/>
                  </a:lnTo>
                  <a:lnTo>
                    <a:pt x="2332964" y="99237"/>
                  </a:lnTo>
                  <a:lnTo>
                    <a:pt x="2340584" y="96100"/>
                  </a:lnTo>
                  <a:lnTo>
                    <a:pt x="2346680" y="91528"/>
                  </a:lnTo>
                  <a:lnTo>
                    <a:pt x="2352776" y="85432"/>
                  </a:lnTo>
                  <a:lnTo>
                    <a:pt x="2355824" y="77812"/>
                  </a:lnTo>
                  <a:lnTo>
                    <a:pt x="2355824" y="640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848010" y="2055209"/>
              <a:ext cx="816863" cy="98202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715261" y="2055209"/>
              <a:ext cx="1097851" cy="98202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2830067" y="2057399"/>
              <a:ext cx="13970" cy="96520"/>
            </a:xfrm>
            <a:custGeom>
              <a:avLst/>
              <a:gdLst/>
              <a:ahLst/>
              <a:cxnLst/>
              <a:rect l="l" t="t" r="r" b="b"/>
              <a:pathLst>
                <a:path w="13969" h="96519">
                  <a:moveTo>
                    <a:pt x="13716" y="96012"/>
                  </a:moveTo>
                  <a:lnTo>
                    <a:pt x="0" y="96012"/>
                  </a:lnTo>
                  <a:lnTo>
                    <a:pt x="0" y="0"/>
                  </a:lnTo>
                  <a:lnTo>
                    <a:pt x="13716" y="0"/>
                  </a:lnTo>
                  <a:lnTo>
                    <a:pt x="13716" y="960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2865024" y="2055209"/>
              <a:ext cx="384714" cy="98202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3303168" y="2055215"/>
              <a:ext cx="354330" cy="97790"/>
            </a:xfrm>
            <a:custGeom>
              <a:avLst/>
              <a:gdLst/>
              <a:ahLst/>
              <a:cxnLst/>
              <a:rect l="l" t="t" r="r" b="b"/>
              <a:pathLst>
                <a:path w="354329" h="97789">
                  <a:moveTo>
                    <a:pt x="79349" y="39725"/>
                  </a:moveTo>
                  <a:lnTo>
                    <a:pt x="77825" y="32004"/>
                  </a:lnTo>
                  <a:lnTo>
                    <a:pt x="74777" y="25908"/>
                  </a:lnTo>
                  <a:lnTo>
                    <a:pt x="73253" y="19812"/>
                  </a:lnTo>
                  <a:lnTo>
                    <a:pt x="68681" y="13716"/>
                  </a:lnTo>
                  <a:lnTo>
                    <a:pt x="67157" y="12192"/>
                  </a:lnTo>
                  <a:lnTo>
                    <a:pt x="65633" y="10668"/>
                  </a:lnTo>
                  <a:lnTo>
                    <a:pt x="65633" y="38201"/>
                  </a:lnTo>
                  <a:lnTo>
                    <a:pt x="65633" y="61061"/>
                  </a:lnTo>
                  <a:lnTo>
                    <a:pt x="64109" y="67157"/>
                  </a:lnTo>
                  <a:lnTo>
                    <a:pt x="44297" y="85445"/>
                  </a:lnTo>
                  <a:lnTo>
                    <a:pt x="12192" y="85445"/>
                  </a:lnTo>
                  <a:lnTo>
                    <a:pt x="12192" y="12192"/>
                  </a:lnTo>
                  <a:lnTo>
                    <a:pt x="41249" y="12192"/>
                  </a:lnTo>
                  <a:lnTo>
                    <a:pt x="45821" y="13716"/>
                  </a:lnTo>
                  <a:lnTo>
                    <a:pt x="48869" y="13716"/>
                  </a:lnTo>
                  <a:lnTo>
                    <a:pt x="58013" y="19812"/>
                  </a:lnTo>
                  <a:lnTo>
                    <a:pt x="61061" y="25908"/>
                  </a:lnTo>
                  <a:lnTo>
                    <a:pt x="64109" y="30480"/>
                  </a:lnTo>
                  <a:lnTo>
                    <a:pt x="65633" y="38201"/>
                  </a:lnTo>
                  <a:lnTo>
                    <a:pt x="65633" y="10668"/>
                  </a:lnTo>
                  <a:lnTo>
                    <a:pt x="61061" y="6096"/>
                  </a:lnTo>
                  <a:lnTo>
                    <a:pt x="54965" y="3048"/>
                  </a:lnTo>
                  <a:lnTo>
                    <a:pt x="50393" y="3048"/>
                  </a:lnTo>
                  <a:lnTo>
                    <a:pt x="45821" y="1524"/>
                  </a:lnTo>
                  <a:lnTo>
                    <a:pt x="0" y="1524"/>
                  </a:lnTo>
                  <a:lnTo>
                    <a:pt x="0" y="96113"/>
                  </a:lnTo>
                  <a:lnTo>
                    <a:pt x="45821" y="96113"/>
                  </a:lnTo>
                  <a:lnTo>
                    <a:pt x="50393" y="94589"/>
                  </a:lnTo>
                  <a:lnTo>
                    <a:pt x="54965" y="94589"/>
                  </a:lnTo>
                  <a:lnTo>
                    <a:pt x="58013" y="93065"/>
                  </a:lnTo>
                  <a:lnTo>
                    <a:pt x="61061" y="90017"/>
                  </a:lnTo>
                  <a:lnTo>
                    <a:pt x="64109" y="88493"/>
                  </a:lnTo>
                  <a:lnTo>
                    <a:pt x="67157" y="85445"/>
                  </a:lnTo>
                  <a:lnTo>
                    <a:pt x="70205" y="82397"/>
                  </a:lnTo>
                  <a:lnTo>
                    <a:pt x="73253" y="77825"/>
                  </a:lnTo>
                  <a:lnTo>
                    <a:pt x="74777" y="73253"/>
                  </a:lnTo>
                  <a:lnTo>
                    <a:pt x="76301" y="67157"/>
                  </a:lnTo>
                  <a:lnTo>
                    <a:pt x="77825" y="62585"/>
                  </a:lnTo>
                  <a:lnTo>
                    <a:pt x="79349" y="56489"/>
                  </a:lnTo>
                  <a:lnTo>
                    <a:pt x="79349" y="39725"/>
                  </a:lnTo>
                  <a:close/>
                </a:path>
                <a:path w="354329" h="97789">
                  <a:moveTo>
                    <a:pt x="167932" y="85953"/>
                  </a:moveTo>
                  <a:lnTo>
                    <a:pt x="109918" y="85953"/>
                  </a:lnTo>
                  <a:lnTo>
                    <a:pt x="109918" y="52933"/>
                  </a:lnTo>
                  <a:lnTo>
                    <a:pt x="161836" y="52933"/>
                  </a:lnTo>
                  <a:lnTo>
                    <a:pt x="161836" y="41503"/>
                  </a:lnTo>
                  <a:lnTo>
                    <a:pt x="109918" y="41503"/>
                  </a:lnTo>
                  <a:lnTo>
                    <a:pt x="109918" y="12293"/>
                  </a:lnTo>
                  <a:lnTo>
                    <a:pt x="166408" y="12293"/>
                  </a:lnTo>
                  <a:lnTo>
                    <a:pt x="166408" y="2133"/>
                  </a:lnTo>
                  <a:lnTo>
                    <a:pt x="96202" y="2133"/>
                  </a:lnTo>
                  <a:lnTo>
                    <a:pt x="96202" y="12293"/>
                  </a:lnTo>
                  <a:lnTo>
                    <a:pt x="96202" y="41503"/>
                  </a:lnTo>
                  <a:lnTo>
                    <a:pt x="96202" y="52933"/>
                  </a:lnTo>
                  <a:lnTo>
                    <a:pt x="96202" y="85953"/>
                  </a:lnTo>
                  <a:lnTo>
                    <a:pt x="96202" y="96113"/>
                  </a:lnTo>
                  <a:lnTo>
                    <a:pt x="167932" y="96113"/>
                  </a:lnTo>
                  <a:lnTo>
                    <a:pt x="167932" y="85953"/>
                  </a:lnTo>
                  <a:close/>
                </a:path>
                <a:path w="354329" h="97789">
                  <a:moveTo>
                    <a:pt x="258025" y="64109"/>
                  </a:moveTo>
                  <a:lnTo>
                    <a:pt x="256501" y="59537"/>
                  </a:lnTo>
                  <a:lnTo>
                    <a:pt x="253453" y="56489"/>
                  </a:lnTo>
                  <a:lnTo>
                    <a:pt x="250405" y="51917"/>
                  </a:lnTo>
                  <a:lnTo>
                    <a:pt x="247357" y="48869"/>
                  </a:lnTo>
                  <a:lnTo>
                    <a:pt x="241261" y="45821"/>
                  </a:lnTo>
                  <a:lnTo>
                    <a:pt x="236689" y="44297"/>
                  </a:lnTo>
                  <a:lnTo>
                    <a:pt x="230505" y="42773"/>
                  </a:lnTo>
                  <a:lnTo>
                    <a:pt x="219837" y="39725"/>
                  </a:lnTo>
                  <a:lnTo>
                    <a:pt x="209169" y="38201"/>
                  </a:lnTo>
                  <a:lnTo>
                    <a:pt x="203073" y="35153"/>
                  </a:lnTo>
                  <a:lnTo>
                    <a:pt x="201549" y="33629"/>
                  </a:lnTo>
                  <a:lnTo>
                    <a:pt x="198501" y="32105"/>
                  </a:lnTo>
                  <a:lnTo>
                    <a:pt x="196977" y="29057"/>
                  </a:lnTo>
                  <a:lnTo>
                    <a:pt x="196977" y="21336"/>
                  </a:lnTo>
                  <a:lnTo>
                    <a:pt x="198501" y="18288"/>
                  </a:lnTo>
                  <a:lnTo>
                    <a:pt x="203073" y="15240"/>
                  </a:lnTo>
                  <a:lnTo>
                    <a:pt x="206121" y="12192"/>
                  </a:lnTo>
                  <a:lnTo>
                    <a:pt x="212217" y="10668"/>
                  </a:lnTo>
                  <a:lnTo>
                    <a:pt x="225933" y="10668"/>
                  </a:lnTo>
                  <a:lnTo>
                    <a:pt x="232117" y="12192"/>
                  </a:lnTo>
                  <a:lnTo>
                    <a:pt x="235165" y="15240"/>
                  </a:lnTo>
                  <a:lnTo>
                    <a:pt x="239737" y="18288"/>
                  </a:lnTo>
                  <a:lnTo>
                    <a:pt x="241261" y="22860"/>
                  </a:lnTo>
                  <a:lnTo>
                    <a:pt x="242785" y="29057"/>
                  </a:lnTo>
                  <a:lnTo>
                    <a:pt x="254977" y="27533"/>
                  </a:lnTo>
                  <a:lnTo>
                    <a:pt x="254977" y="22860"/>
                  </a:lnTo>
                  <a:lnTo>
                    <a:pt x="253453" y="16764"/>
                  </a:lnTo>
                  <a:lnTo>
                    <a:pt x="250405" y="13716"/>
                  </a:lnTo>
                  <a:lnTo>
                    <a:pt x="247357" y="9144"/>
                  </a:lnTo>
                  <a:lnTo>
                    <a:pt x="242785" y="4572"/>
                  </a:lnTo>
                  <a:lnTo>
                    <a:pt x="236689" y="3048"/>
                  </a:lnTo>
                  <a:lnTo>
                    <a:pt x="232117" y="0"/>
                  </a:lnTo>
                  <a:lnTo>
                    <a:pt x="206121" y="0"/>
                  </a:lnTo>
                  <a:lnTo>
                    <a:pt x="201549" y="3048"/>
                  </a:lnTo>
                  <a:lnTo>
                    <a:pt x="195453" y="4572"/>
                  </a:lnTo>
                  <a:lnTo>
                    <a:pt x="192405" y="7620"/>
                  </a:lnTo>
                  <a:lnTo>
                    <a:pt x="186309" y="16764"/>
                  </a:lnTo>
                  <a:lnTo>
                    <a:pt x="184785" y="21336"/>
                  </a:lnTo>
                  <a:lnTo>
                    <a:pt x="184785" y="30581"/>
                  </a:lnTo>
                  <a:lnTo>
                    <a:pt x="186309" y="33629"/>
                  </a:lnTo>
                  <a:lnTo>
                    <a:pt x="187833" y="38201"/>
                  </a:lnTo>
                  <a:lnTo>
                    <a:pt x="193929" y="44297"/>
                  </a:lnTo>
                  <a:lnTo>
                    <a:pt x="198501" y="47345"/>
                  </a:lnTo>
                  <a:lnTo>
                    <a:pt x="201549" y="48869"/>
                  </a:lnTo>
                  <a:lnTo>
                    <a:pt x="207645" y="50393"/>
                  </a:lnTo>
                  <a:lnTo>
                    <a:pt x="216789" y="53441"/>
                  </a:lnTo>
                  <a:lnTo>
                    <a:pt x="225933" y="54965"/>
                  </a:lnTo>
                  <a:lnTo>
                    <a:pt x="232117" y="56489"/>
                  </a:lnTo>
                  <a:lnTo>
                    <a:pt x="233641" y="58013"/>
                  </a:lnTo>
                  <a:lnTo>
                    <a:pt x="238213" y="59537"/>
                  </a:lnTo>
                  <a:lnTo>
                    <a:pt x="241261" y="61061"/>
                  </a:lnTo>
                  <a:lnTo>
                    <a:pt x="242785" y="62585"/>
                  </a:lnTo>
                  <a:lnTo>
                    <a:pt x="244309" y="65633"/>
                  </a:lnTo>
                  <a:lnTo>
                    <a:pt x="245833" y="67157"/>
                  </a:lnTo>
                  <a:lnTo>
                    <a:pt x="245833" y="73253"/>
                  </a:lnTo>
                  <a:lnTo>
                    <a:pt x="242785" y="79349"/>
                  </a:lnTo>
                  <a:lnTo>
                    <a:pt x="238213" y="83921"/>
                  </a:lnTo>
                  <a:lnTo>
                    <a:pt x="233641" y="85445"/>
                  </a:lnTo>
                  <a:lnTo>
                    <a:pt x="230505" y="86969"/>
                  </a:lnTo>
                  <a:lnTo>
                    <a:pt x="216789" y="86969"/>
                  </a:lnTo>
                  <a:lnTo>
                    <a:pt x="210693" y="85445"/>
                  </a:lnTo>
                  <a:lnTo>
                    <a:pt x="206121" y="83921"/>
                  </a:lnTo>
                  <a:lnTo>
                    <a:pt x="203073" y="82397"/>
                  </a:lnTo>
                  <a:lnTo>
                    <a:pt x="196977" y="76301"/>
                  </a:lnTo>
                  <a:lnTo>
                    <a:pt x="193929" y="70205"/>
                  </a:lnTo>
                  <a:lnTo>
                    <a:pt x="193929" y="65633"/>
                  </a:lnTo>
                  <a:lnTo>
                    <a:pt x="181737" y="65633"/>
                  </a:lnTo>
                  <a:lnTo>
                    <a:pt x="181737" y="71729"/>
                  </a:lnTo>
                  <a:lnTo>
                    <a:pt x="183261" y="77825"/>
                  </a:lnTo>
                  <a:lnTo>
                    <a:pt x="186309" y="83921"/>
                  </a:lnTo>
                  <a:lnTo>
                    <a:pt x="189357" y="88493"/>
                  </a:lnTo>
                  <a:lnTo>
                    <a:pt x="193929" y="91541"/>
                  </a:lnTo>
                  <a:lnTo>
                    <a:pt x="206121" y="97726"/>
                  </a:lnTo>
                  <a:lnTo>
                    <a:pt x="235165" y="97726"/>
                  </a:lnTo>
                  <a:lnTo>
                    <a:pt x="241261" y="94589"/>
                  </a:lnTo>
                  <a:lnTo>
                    <a:pt x="250405" y="88493"/>
                  </a:lnTo>
                  <a:lnTo>
                    <a:pt x="256501" y="79349"/>
                  </a:lnTo>
                  <a:lnTo>
                    <a:pt x="258025" y="74777"/>
                  </a:lnTo>
                  <a:lnTo>
                    <a:pt x="258025" y="64109"/>
                  </a:lnTo>
                  <a:close/>
                </a:path>
                <a:path w="354329" h="97789">
                  <a:moveTo>
                    <a:pt x="354241" y="39725"/>
                  </a:moveTo>
                  <a:lnTo>
                    <a:pt x="352717" y="32105"/>
                  </a:lnTo>
                  <a:lnTo>
                    <a:pt x="349669" y="25908"/>
                  </a:lnTo>
                  <a:lnTo>
                    <a:pt x="348145" y="19812"/>
                  </a:lnTo>
                  <a:lnTo>
                    <a:pt x="343573" y="13716"/>
                  </a:lnTo>
                  <a:lnTo>
                    <a:pt x="342049" y="12192"/>
                  </a:lnTo>
                  <a:lnTo>
                    <a:pt x="340525" y="10668"/>
                  </a:lnTo>
                  <a:lnTo>
                    <a:pt x="340525" y="38201"/>
                  </a:lnTo>
                  <a:lnTo>
                    <a:pt x="340525" y="61061"/>
                  </a:lnTo>
                  <a:lnTo>
                    <a:pt x="337477" y="67157"/>
                  </a:lnTo>
                  <a:lnTo>
                    <a:pt x="335953" y="71729"/>
                  </a:lnTo>
                  <a:lnTo>
                    <a:pt x="334327" y="76301"/>
                  </a:lnTo>
                  <a:lnTo>
                    <a:pt x="331279" y="79349"/>
                  </a:lnTo>
                  <a:lnTo>
                    <a:pt x="328231" y="80873"/>
                  </a:lnTo>
                  <a:lnTo>
                    <a:pt x="326707" y="82397"/>
                  </a:lnTo>
                  <a:lnTo>
                    <a:pt x="322135" y="83921"/>
                  </a:lnTo>
                  <a:lnTo>
                    <a:pt x="319087" y="85445"/>
                  </a:lnTo>
                  <a:lnTo>
                    <a:pt x="287083" y="85445"/>
                  </a:lnTo>
                  <a:lnTo>
                    <a:pt x="287083" y="12192"/>
                  </a:lnTo>
                  <a:lnTo>
                    <a:pt x="314515" y="12192"/>
                  </a:lnTo>
                  <a:lnTo>
                    <a:pt x="320611" y="13716"/>
                  </a:lnTo>
                  <a:lnTo>
                    <a:pt x="323659" y="13716"/>
                  </a:lnTo>
                  <a:lnTo>
                    <a:pt x="332803" y="19812"/>
                  </a:lnTo>
                  <a:lnTo>
                    <a:pt x="335953" y="25908"/>
                  </a:lnTo>
                  <a:lnTo>
                    <a:pt x="339001" y="30581"/>
                  </a:lnTo>
                  <a:lnTo>
                    <a:pt x="340525" y="38201"/>
                  </a:lnTo>
                  <a:lnTo>
                    <a:pt x="340525" y="10668"/>
                  </a:lnTo>
                  <a:lnTo>
                    <a:pt x="339001" y="9144"/>
                  </a:lnTo>
                  <a:lnTo>
                    <a:pt x="334327" y="6096"/>
                  </a:lnTo>
                  <a:lnTo>
                    <a:pt x="329755" y="3048"/>
                  </a:lnTo>
                  <a:lnTo>
                    <a:pt x="325183" y="3048"/>
                  </a:lnTo>
                  <a:lnTo>
                    <a:pt x="320611" y="1524"/>
                  </a:lnTo>
                  <a:lnTo>
                    <a:pt x="274802" y="1524"/>
                  </a:lnTo>
                  <a:lnTo>
                    <a:pt x="274802" y="96113"/>
                  </a:lnTo>
                  <a:lnTo>
                    <a:pt x="320611" y="96113"/>
                  </a:lnTo>
                  <a:lnTo>
                    <a:pt x="325183" y="94589"/>
                  </a:lnTo>
                  <a:lnTo>
                    <a:pt x="328231" y="94589"/>
                  </a:lnTo>
                  <a:lnTo>
                    <a:pt x="332803" y="93065"/>
                  </a:lnTo>
                  <a:lnTo>
                    <a:pt x="335953" y="90017"/>
                  </a:lnTo>
                  <a:lnTo>
                    <a:pt x="339001" y="88493"/>
                  </a:lnTo>
                  <a:lnTo>
                    <a:pt x="342049" y="85445"/>
                  </a:lnTo>
                  <a:lnTo>
                    <a:pt x="345097" y="82397"/>
                  </a:lnTo>
                  <a:lnTo>
                    <a:pt x="346621" y="77825"/>
                  </a:lnTo>
                  <a:lnTo>
                    <a:pt x="349669" y="73253"/>
                  </a:lnTo>
                  <a:lnTo>
                    <a:pt x="351193" y="67157"/>
                  </a:lnTo>
                  <a:lnTo>
                    <a:pt x="352717" y="62585"/>
                  </a:lnTo>
                  <a:lnTo>
                    <a:pt x="354241" y="56489"/>
                  </a:lnTo>
                  <a:lnTo>
                    <a:pt x="354241" y="3972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3674173" y="2055209"/>
              <a:ext cx="778668" cy="99250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521208" y="2561843"/>
              <a:ext cx="6756400" cy="622300"/>
            </a:xfrm>
            <a:custGeom>
              <a:avLst/>
              <a:gdLst/>
              <a:ahLst/>
              <a:cxnLst/>
              <a:rect l="l" t="t" r="r" b="b"/>
              <a:pathLst>
                <a:path w="6756400" h="622300">
                  <a:moveTo>
                    <a:pt x="6755892" y="611136"/>
                  </a:moveTo>
                  <a:lnTo>
                    <a:pt x="0" y="611136"/>
                  </a:lnTo>
                  <a:lnTo>
                    <a:pt x="0" y="621792"/>
                  </a:lnTo>
                  <a:lnTo>
                    <a:pt x="6755892" y="621792"/>
                  </a:lnTo>
                  <a:lnTo>
                    <a:pt x="6755892" y="611136"/>
                  </a:lnTo>
                  <a:close/>
                </a:path>
                <a:path w="6756400" h="622300">
                  <a:moveTo>
                    <a:pt x="6755892" y="0"/>
                  </a:moveTo>
                  <a:lnTo>
                    <a:pt x="0" y="0"/>
                  </a:lnTo>
                  <a:lnTo>
                    <a:pt x="0" y="10668"/>
                  </a:lnTo>
                  <a:lnTo>
                    <a:pt x="6755892" y="10668"/>
                  </a:lnTo>
                  <a:lnTo>
                    <a:pt x="6755892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677037" y="2686811"/>
              <a:ext cx="1907000" cy="125349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2606992" y="2720530"/>
              <a:ext cx="17145" cy="90170"/>
            </a:xfrm>
            <a:custGeom>
              <a:avLst/>
              <a:gdLst/>
              <a:ahLst/>
              <a:cxnLst/>
              <a:rect l="l" t="t" r="r" b="b"/>
              <a:pathLst>
                <a:path w="17144" h="90169">
                  <a:moveTo>
                    <a:pt x="16852" y="71729"/>
                  </a:moveTo>
                  <a:lnTo>
                    <a:pt x="0" y="71729"/>
                  </a:lnTo>
                  <a:lnTo>
                    <a:pt x="0" y="90106"/>
                  </a:lnTo>
                  <a:lnTo>
                    <a:pt x="16852" y="90106"/>
                  </a:lnTo>
                  <a:lnTo>
                    <a:pt x="16852" y="71729"/>
                  </a:lnTo>
                  <a:close/>
                </a:path>
                <a:path w="17144" h="90169">
                  <a:moveTo>
                    <a:pt x="16852" y="0"/>
                  </a:moveTo>
                  <a:lnTo>
                    <a:pt x="0" y="0"/>
                  </a:lnTo>
                  <a:lnTo>
                    <a:pt x="0" y="18389"/>
                  </a:lnTo>
                  <a:lnTo>
                    <a:pt x="16852" y="18389"/>
                  </a:lnTo>
                  <a:lnTo>
                    <a:pt x="1685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669416" y="2932747"/>
              <a:ext cx="656558" cy="99155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521208" y="3172980"/>
              <a:ext cx="6756400" cy="620395"/>
            </a:xfrm>
            <a:custGeom>
              <a:avLst/>
              <a:gdLst/>
              <a:ahLst/>
              <a:cxnLst/>
              <a:rect l="l" t="t" r="r" b="b"/>
              <a:pathLst>
                <a:path w="6756400" h="620395">
                  <a:moveTo>
                    <a:pt x="6755892" y="609600"/>
                  </a:moveTo>
                  <a:lnTo>
                    <a:pt x="0" y="609600"/>
                  </a:lnTo>
                  <a:lnTo>
                    <a:pt x="0" y="620268"/>
                  </a:lnTo>
                  <a:lnTo>
                    <a:pt x="6755892" y="620268"/>
                  </a:lnTo>
                  <a:lnTo>
                    <a:pt x="6755892" y="609600"/>
                  </a:lnTo>
                  <a:close/>
                </a:path>
                <a:path w="6756400" h="620395">
                  <a:moveTo>
                    <a:pt x="6755892" y="0"/>
                  </a:moveTo>
                  <a:lnTo>
                    <a:pt x="0" y="0"/>
                  </a:lnTo>
                  <a:lnTo>
                    <a:pt x="0" y="10655"/>
                  </a:lnTo>
                  <a:lnTo>
                    <a:pt x="6755892" y="10655"/>
                  </a:lnTo>
                  <a:lnTo>
                    <a:pt x="6755892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672464" y="3295935"/>
              <a:ext cx="1111567" cy="158686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1851183" y="3297459"/>
              <a:ext cx="914590" cy="125063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2788627" y="3330904"/>
              <a:ext cx="17145" cy="90170"/>
            </a:xfrm>
            <a:custGeom>
              <a:avLst/>
              <a:gdLst/>
              <a:ahLst/>
              <a:cxnLst/>
              <a:rect l="l" t="t" r="r" b="b"/>
              <a:pathLst>
                <a:path w="17144" h="90170">
                  <a:moveTo>
                    <a:pt x="16852" y="71716"/>
                  </a:moveTo>
                  <a:lnTo>
                    <a:pt x="0" y="71716"/>
                  </a:lnTo>
                  <a:lnTo>
                    <a:pt x="0" y="90106"/>
                  </a:lnTo>
                  <a:lnTo>
                    <a:pt x="16852" y="90106"/>
                  </a:lnTo>
                  <a:lnTo>
                    <a:pt x="16852" y="71716"/>
                  </a:lnTo>
                  <a:close/>
                </a:path>
                <a:path w="17144" h="90170">
                  <a:moveTo>
                    <a:pt x="16852" y="0"/>
                  </a:moveTo>
                  <a:lnTo>
                    <a:pt x="0" y="0"/>
                  </a:lnTo>
                  <a:lnTo>
                    <a:pt x="0" y="18376"/>
                  </a:lnTo>
                  <a:lnTo>
                    <a:pt x="16852" y="18376"/>
                  </a:lnTo>
                  <a:lnTo>
                    <a:pt x="1685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673989" y="3542791"/>
              <a:ext cx="298322" cy="98044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993076" y="3543109"/>
              <a:ext cx="177164" cy="97726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1223676" y="3543109"/>
              <a:ext cx="276320" cy="97726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1548860" y="3543109"/>
              <a:ext cx="3853719" cy="125158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521208" y="3782580"/>
              <a:ext cx="6756400" cy="622300"/>
            </a:xfrm>
            <a:custGeom>
              <a:avLst/>
              <a:gdLst/>
              <a:ahLst/>
              <a:cxnLst/>
              <a:rect l="l" t="t" r="r" b="b"/>
              <a:pathLst>
                <a:path w="6756400" h="622300">
                  <a:moveTo>
                    <a:pt x="6755892" y="611124"/>
                  </a:moveTo>
                  <a:lnTo>
                    <a:pt x="0" y="611124"/>
                  </a:lnTo>
                  <a:lnTo>
                    <a:pt x="0" y="621792"/>
                  </a:lnTo>
                  <a:lnTo>
                    <a:pt x="6755892" y="621792"/>
                  </a:lnTo>
                  <a:lnTo>
                    <a:pt x="6755892" y="611124"/>
                  </a:lnTo>
                  <a:close/>
                </a:path>
                <a:path w="6756400" h="622300">
                  <a:moveTo>
                    <a:pt x="6755892" y="0"/>
                  </a:moveTo>
                  <a:lnTo>
                    <a:pt x="0" y="0"/>
                  </a:lnTo>
                  <a:lnTo>
                    <a:pt x="0" y="10668"/>
                  </a:lnTo>
                  <a:lnTo>
                    <a:pt x="6755892" y="10668"/>
                  </a:lnTo>
                  <a:lnTo>
                    <a:pt x="6755892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663320" y="3906297"/>
              <a:ext cx="189261" cy="125253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876299" y="3907535"/>
              <a:ext cx="15240" cy="123825"/>
            </a:xfrm>
            <a:custGeom>
              <a:avLst/>
              <a:gdLst/>
              <a:ahLst/>
              <a:cxnLst/>
              <a:rect l="l" t="t" r="r" b="b"/>
              <a:pathLst>
                <a:path w="15240" h="123825">
                  <a:moveTo>
                    <a:pt x="15239" y="123444"/>
                  </a:moveTo>
                  <a:lnTo>
                    <a:pt x="0" y="123444"/>
                  </a:lnTo>
                  <a:lnTo>
                    <a:pt x="0" y="0"/>
                  </a:lnTo>
                  <a:lnTo>
                    <a:pt x="15239" y="0"/>
                  </a:lnTo>
                  <a:lnTo>
                    <a:pt x="15239" y="1234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2" name="object 62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913733" y="3907821"/>
              <a:ext cx="306895" cy="125158"/>
            </a:xfrm>
            <a:prstGeom prst="rect">
              <a:avLst/>
            </a:prstGeom>
          </p:spPr>
        </p:pic>
        <p:sp>
          <p:nvSpPr>
            <p:cNvPr id="63" name="object 63"/>
            <p:cNvSpPr/>
            <p:nvPr/>
          </p:nvSpPr>
          <p:spPr>
            <a:xfrm>
              <a:off x="1280160" y="3907535"/>
              <a:ext cx="116205" cy="125730"/>
            </a:xfrm>
            <a:custGeom>
              <a:avLst/>
              <a:gdLst/>
              <a:ahLst/>
              <a:cxnLst/>
              <a:rect l="l" t="t" r="r" b="b"/>
              <a:pathLst>
                <a:path w="116205" h="125729">
                  <a:moveTo>
                    <a:pt x="82384" y="123926"/>
                  </a:moveTo>
                  <a:lnTo>
                    <a:pt x="80860" y="119354"/>
                  </a:lnTo>
                  <a:lnTo>
                    <a:pt x="79336" y="116306"/>
                  </a:lnTo>
                  <a:lnTo>
                    <a:pt x="79336" y="113258"/>
                  </a:lnTo>
                  <a:lnTo>
                    <a:pt x="77812" y="78117"/>
                  </a:lnTo>
                  <a:lnTo>
                    <a:pt x="77812" y="55257"/>
                  </a:lnTo>
                  <a:lnTo>
                    <a:pt x="76288" y="52209"/>
                  </a:lnTo>
                  <a:lnTo>
                    <a:pt x="76288" y="47637"/>
                  </a:lnTo>
                  <a:lnTo>
                    <a:pt x="74764" y="44589"/>
                  </a:lnTo>
                  <a:lnTo>
                    <a:pt x="71716" y="41541"/>
                  </a:lnTo>
                  <a:lnTo>
                    <a:pt x="70192" y="38493"/>
                  </a:lnTo>
                  <a:lnTo>
                    <a:pt x="67144" y="36969"/>
                  </a:lnTo>
                  <a:lnTo>
                    <a:pt x="61048" y="35445"/>
                  </a:lnTo>
                  <a:lnTo>
                    <a:pt x="56476" y="33921"/>
                  </a:lnTo>
                  <a:lnTo>
                    <a:pt x="50380" y="32397"/>
                  </a:lnTo>
                  <a:lnTo>
                    <a:pt x="35052" y="32397"/>
                  </a:lnTo>
                  <a:lnTo>
                    <a:pt x="3048" y="59829"/>
                  </a:lnTo>
                  <a:lnTo>
                    <a:pt x="18288" y="61353"/>
                  </a:lnTo>
                  <a:lnTo>
                    <a:pt x="19812" y="55257"/>
                  </a:lnTo>
                  <a:lnTo>
                    <a:pt x="21336" y="50685"/>
                  </a:lnTo>
                  <a:lnTo>
                    <a:pt x="25908" y="49161"/>
                  </a:lnTo>
                  <a:lnTo>
                    <a:pt x="28956" y="46113"/>
                  </a:lnTo>
                  <a:lnTo>
                    <a:pt x="33528" y="44589"/>
                  </a:lnTo>
                  <a:lnTo>
                    <a:pt x="48856" y="44589"/>
                  </a:lnTo>
                  <a:lnTo>
                    <a:pt x="54952" y="46113"/>
                  </a:lnTo>
                  <a:lnTo>
                    <a:pt x="58000" y="50685"/>
                  </a:lnTo>
                  <a:lnTo>
                    <a:pt x="61048" y="52209"/>
                  </a:lnTo>
                  <a:lnTo>
                    <a:pt x="62572" y="56781"/>
                  </a:lnTo>
                  <a:lnTo>
                    <a:pt x="62572" y="67449"/>
                  </a:lnTo>
                  <a:lnTo>
                    <a:pt x="62572" y="78117"/>
                  </a:lnTo>
                  <a:lnTo>
                    <a:pt x="62572" y="90309"/>
                  </a:lnTo>
                  <a:lnTo>
                    <a:pt x="61048" y="96494"/>
                  </a:lnTo>
                  <a:lnTo>
                    <a:pt x="59524" y="99542"/>
                  </a:lnTo>
                  <a:lnTo>
                    <a:pt x="58000" y="104114"/>
                  </a:lnTo>
                  <a:lnTo>
                    <a:pt x="54952" y="107162"/>
                  </a:lnTo>
                  <a:lnTo>
                    <a:pt x="50380" y="110210"/>
                  </a:lnTo>
                  <a:lnTo>
                    <a:pt x="45808" y="111734"/>
                  </a:lnTo>
                  <a:lnTo>
                    <a:pt x="39712" y="113258"/>
                  </a:lnTo>
                  <a:lnTo>
                    <a:pt x="28956" y="113258"/>
                  </a:lnTo>
                  <a:lnTo>
                    <a:pt x="24384" y="111734"/>
                  </a:lnTo>
                  <a:lnTo>
                    <a:pt x="21336" y="110210"/>
                  </a:lnTo>
                  <a:lnTo>
                    <a:pt x="18288" y="107162"/>
                  </a:lnTo>
                  <a:lnTo>
                    <a:pt x="16764" y="104114"/>
                  </a:lnTo>
                  <a:lnTo>
                    <a:pt x="16764" y="94881"/>
                  </a:lnTo>
                  <a:lnTo>
                    <a:pt x="18288" y="91833"/>
                  </a:lnTo>
                  <a:lnTo>
                    <a:pt x="21336" y="88785"/>
                  </a:lnTo>
                  <a:lnTo>
                    <a:pt x="27432" y="85737"/>
                  </a:lnTo>
                  <a:lnTo>
                    <a:pt x="32004" y="85737"/>
                  </a:lnTo>
                  <a:lnTo>
                    <a:pt x="38100" y="84213"/>
                  </a:lnTo>
                  <a:lnTo>
                    <a:pt x="48856" y="82689"/>
                  </a:lnTo>
                  <a:lnTo>
                    <a:pt x="56476" y="81165"/>
                  </a:lnTo>
                  <a:lnTo>
                    <a:pt x="62572" y="78117"/>
                  </a:lnTo>
                  <a:lnTo>
                    <a:pt x="62572" y="67449"/>
                  </a:lnTo>
                  <a:lnTo>
                    <a:pt x="57429" y="68592"/>
                  </a:lnTo>
                  <a:lnTo>
                    <a:pt x="51130" y="69735"/>
                  </a:lnTo>
                  <a:lnTo>
                    <a:pt x="43675" y="70878"/>
                  </a:lnTo>
                  <a:lnTo>
                    <a:pt x="35052" y="72021"/>
                  </a:lnTo>
                  <a:lnTo>
                    <a:pt x="28956" y="73545"/>
                  </a:lnTo>
                  <a:lnTo>
                    <a:pt x="24384" y="73545"/>
                  </a:lnTo>
                  <a:lnTo>
                    <a:pt x="21336" y="75069"/>
                  </a:lnTo>
                  <a:lnTo>
                    <a:pt x="18288" y="75069"/>
                  </a:lnTo>
                  <a:lnTo>
                    <a:pt x="13716" y="76593"/>
                  </a:lnTo>
                  <a:lnTo>
                    <a:pt x="10668" y="79641"/>
                  </a:lnTo>
                  <a:lnTo>
                    <a:pt x="7620" y="81165"/>
                  </a:lnTo>
                  <a:lnTo>
                    <a:pt x="6096" y="84213"/>
                  </a:lnTo>
                  <a:lnTo>
                    <a:pt x="3048" y="87261"/>
                  </a:lnTo>
                  <a:lnTo>
                    <a:pt x="1524" y="91833"/>
                  </a:lnTo>
                  <a:lnTo>
                    <a:pt x="0" y="94881"/>
                  </a:lnTo>
                  <a:lnTo>
                    <a:pt x="0" y="107162"/>
                  </a:lnTo>
                  <a:lnTo>
                    <a:pt x="3048" y="113258"/>
                  </a:lnTo>
                  <a:lnTo>
                    <a:pt x="7620" y="117830"/>
                  </a:lnTo>
                  <a:lnTo>
                    <a:pt x="13716" y="122402"/>
                  </a:lnTo>
                  <a:lnTo>
                    <a:pt x="21336" y="125450"/>
                  </a:lnTo>
                  <a:lnTo>
                    <a:pt x="36576" y="125450"/>
                  </a:lnTo>
                  <a:lnTo>
                    <a:pt x="42760" y="123926"/>
                  </a:lnTo>
                  <a:lnTo>
                    <a:pt x="47332" y="122402"/>
                  </a:lnTo>
                  <a:lnTo>
                    <a:pt x="53428" y="120878"/>
                  </a:lnTo>
                  <a:lnTo>
                    <a:pt x="58000" y="117830"/>
                  </a:lnTo>
                  <a:lnTo>
                    <a:pt x="62572" y="113258"/>
                  </a:lnTo>
                  <a:lnTo>
                    <a:pt x="64096" y="111734"/>
                  </a:lnTo>
                  <a:lnTo>
                    <a:pt x="64096" y="116306"/>
                  </a:lnTo>
                  <a:lnTo>
                    <a:pt x="65620" y="120878"/>
                  </a:lnTo>
                  <a:lnTo>
                    <a:pt x="67144" y="123926"/>
                  </a:lnTo>
                  <a:lnTo>
                    <a:pt x="82384" y="123926"/>
                  </a:lnTo>
                  <a:close/>
                </a:path>
                <a:path w="116205" h="125729">
                  <a:moveTo>
                    <a:pt x="115811" y="0"/>
                  </a:moveTo>
                  <a:lnTo>
                    <a:pt x="100584" y="0"/>
                  </a:lnTo>
                  <a:lnTo>
                    <a:pt x="100584" y="123456"/>
                  </a:lnTo>
                  <a:lnTo>
                    <a:pt x="115811" y="123456"/>
                  </a:lnTo>
                  <a:lnTo>
                    <a:pt x="11581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4" name="object 64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1469421" y="3907821"/>
              <a:ext cx="93154" cy="123634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1582470" y="3907789"/>
              <a:ext cx="187960" cy="123825"/>
            </a:xfrm>
            <a:custGeom>
              <a:avLst/>
              <a:gdLst/>
              <a:ahLst/>
              <a:cxnLst/>
              <a:rect l="l" t="t" r="r" b="b"/>
              <a:pathLst>
                <a:path w="187960" h="123825">
                  <a:moveTo>
                    <a:pt x="76301" y="107950"/>
                  </a:moveTo>
                  <a:lnTo>
                    <a:pt x="16764" y="107950"/>
                  </a:lnTo>
                  <a:lnTo>
                    <a:pt x="16764" y="0"/>
                  </a:lnTo>
                  <a:lnTo>
                    <a:pt x="0" y="0"/>
                  </a:lnTo>
                  <a:lnTo>
                    <a:pt x="0" y="107950"/>
                  </a:lnTo>
                  <a:lnTo>
                    <a:pt x="0" y="123190"/>
                  </a:lnTo>
                  <a:lnTo>
                    <a:pt x="76301" y="123190"/>
                  </a:lnTo>
                  <a:lnTo>
                    <a:pt x="76301" y="107950"/>
                  </a:lnTo>
                  <a:close/>
                </a:path>
                <a:path w="187960" h="123825">
                  <a:moveTo>
                    <a:pt x="187845" y="108432"/>
                  </a:moveTo>
                  <a:lnTo>
                    <a:pt x="113068" y="108432"/>
                  </a:lnTo>
                  <a:lnTo>
                    <a:pt x="113068" y="67792"/>
                  </a:lnTo>
                  <a:lnTo>
                    <a:pt x="181749" y="67792"/>
                  </a:lnTo>
                  <a:lnTo>
                    <a:pt x="181749" y="52552"/>
                  </a:lnTo>
                  <a:lnTo>
                    <a:pt x="113068" y="52552"/>
                  </a:lnTo>
                  <a:lnTo>
                    <a:pt x="113068" y="15722"/>
                  </a:lnTo>
                  <a:lnTo>
                    <a:pt x="186321" y="15722"/>
                  </a:lnTo>
                  <a:lnTo>
                    <a:pt x="186321" y="482"/>
                  </a:lnTo>
                  <a:lnTo>
                    <a:pt x="96215" y="482"/>
                  </a:lnTo>
                  <a:lnTo>
                    <a:pt x="96215" y="15722"/>
                  </a:lnTo>
                  <a:lnTo>
                    <a:pt x="96215" y="52552"/>
                  </a:lnTo>
                  <a:lnTo>
                    <a:pt x="96215" y="67792"/>
                  </a:lnTo>
                  <a:lnTo>
                    <a:pt x="96215" y="108432"/>
                  </a:lnTo>
                  <a:lnTo>
                    <a:pt x="96215" y="123672"/>
                  </a:lnTo>
                  <a:lnTo>
                    <a:pt x="187845" y="123672"/>
                  </a:lnTo>
                  <a:lnTo>
                    <a:pt x="187845" y="10843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6" name="object 66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1832895" y="3907821"/>
              <a:ext cx="354139" cy="125253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2207027" y="3939920"/>
              <a:ext cx="80781" cy="93059"/>
            </a:xfrm>
            <a:prstGeom prst="rect">
              <a:avLst/>
            </a:prstGeom>
          </p:spPr>
        </p:pic>
        <p:sp>
          <p:nvSpPr>
            <p:cNvPr id="68" name="object 68"/>
            <p:cNvSpPr/>
            <p:nvPr/>
          </p:nvSpPr>
          <p:spPr>
            <a:xfrm>
              <a:off x="667512" y="3941355"/>
              <a:ext cx="1660525" cy="281940"/>
            </a:xfrm>
            <a:custGeom>
              <a:avLst/>
              <a:gdLst/>
              <a:ahLst/>
              <a:cxnLst/>
              <a:rect l="l" t="t" r="r" b="b"/>
              <a:pathLst>
                <a:path w="1660525" h="281939">
                  <a:moveTo>
                    <a:pt x="36563" y="269455"/>
                  </a:moveTo>
                  <a:lnTo>
                    <a:pt x="0" y="269455"/>
                  </a:lnTo>
                  <a:lnTo>
                    <a:pt x="0" y="281647"/>
                  </a:lnTo>
                  <a:lnTo>
                    <a:pt x="36563" y="281647"/>
                  </a:lnTo>
                  <a:lnTo>
                    <a:pt x="36563" y="269455"/>
                  </a:lnTo>
                  <a:close/>
                </a:path>
                <a:path w="1660525" h="281939">
                  <a:moveTo>
                    <a:pt x="1660105" y="71729"/>
                  </a:moveTo>
                  <a:lnTo>
                    <a:pt x="1643253" y="71729"/>
                  </a:lnTo>
                  <a:lnTo>
                    <a:pt x="1643253" y="90106"/>
                  </a:lnTo>
                  <a:lnTo>
                    <a:pt x="1660105" y="90106"/>
                  </a:lnTo>
                  <a:lnTo>
                    <a:pt x="1660105" y="71729"/>
                  </a:lnTo>
                  <a:close/>
                </a:path>
                <a:path w="1660525" h="281939">
                  <a:moveTo>
                    <a:pt x="1660105" y="0"/>
                  </a:moveTo>
                  <a:lnTo>
                    <a:pt x="1643253" y="0"/>
                  </a:lnTo>
                  <a:lnTo>
                    <a:pt x="1643253" y="18389"/>
                  </a:lnTo>
                  <a:lnTo>
                    <a:pt x="1660105" y="18389"/>
                  </a:lnTo>
                  <a:lnTo>
                    <a:pt x="166010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521208" y="4393704"/>
              <a:ext cx="6756400" cy="974090"/>
            </a:xfrm>
            <a:custGeom>
              <a:avLst/>
              <a:gdLst/>
              <a:ahLst/>
              <a:cxnLst/>
              <a:rect l="l" t="t" r="r" b="b"/>
              <a:pathLst>
                <a:path w="6756400" h="974089">
                  <a:moveTo>
                    <a:pt x="6755892" y="963168"/>
                  </a:moveTo>
                  <a:lnTo>
                    <a:pt x="0" y="963168"/>
                  </a:lnTo>
                  <a:lnTo>
                    <a:pt x="0" y="973836"/>
                  </a:lnTo>
                  <a:lnTo>
                    <a:pt x="6755892" y="973836"/>
                  </a:lnTo>
                  <a:lnTo>
                    <a:pt x="6755892" y="963168"/>
                  </a:lnTo>
                  <a:close/>
                </a:path>
                <a:path w="6756400" h="974089">
                  <a:moveTo>
                    <a:pt x="6755892" y="0"/>
                  </a:moveTo>
                  <a:lnTo>
                    <a:pt x="0" y="0"/>
                  </a:lnTo>
                  <a:lnTo>
                    <a:pt x="0" y="10668"/>
                  </a:lnTo>
                  <a:lnTo>
                    <a:pt x="6755892" y="10668"/>
                  </a:lnTo>
                  <a:lnTo>
                    <a:pt x="6755892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0" name="object 70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677037" y="4518278"/>
              <a:ext cx="714565" cy="125158"/>
            </a:xfrm>
            <a:prstGeom prst="rect">
              <a:avLst/>
            </a:prstGeom>
          </p:spPr>
        </p:pic>
        <p:sp>
          <p:nvSpPr>
            <p:cNvPr id="71" name="object 71"/>
            <p:cNvSpPr/>
            <p:nvPr/>
          </p:nvSpPr>
          <p:spPr>
            <a:xfrm>
              <a:off x="1414462" y="4551806"/>
              <a:ext cx="17145" cy="90170"/>
            </a:xfrm>
            <a:custGeom>
              <a:avLst/>
              <a:gdLst/>
              <a:ahLst/>
              <a:cxnLst/>
              <a:rect l="l" t="t" r="r" b="b"/>
              <a:pathLst>
                <a:path w="17144" h="90170">
                  <a:moveTo>
                    <a:pt x="16852" y="71729"/>
                  </a:moveTo>
                  <a:lnTo>
                    <a:pt x="0" y="71729"/>
                  </a:lnTo>
                  <a:lnTo>
                    <a:pt x="0" y="90106"/>
                  </a:lnTo>
                  <a:lnTo>
                    <a:pt x="16852" y="90106"/>
                  </a:lnTo>
                  <a:lnTo>
                    <a:pt x="16852" y="71729"/>
                  </a:lnTo>
                  <a:close/>
                </a:path>
                <a:path w="17144" h="90170">
                  <a:moveTo>
                    <a:pt x="16852" y="0"/>
                  </a:moveTo>
                  <a:lnTo>
                    <a:pt x="0" y="0"/>
                  </a:lnTo>
                  <a:lnTo>
                    <a:pt x="0" y="18389"/>
                  </a:lnTo>
                  <a:lnTo>
                    <a:pt x="16852" y="18389"/>
                  </a:lnTo>
                  <a:lnTo>
                    <a:pt x="1685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2" name="object 72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750379" y="4850891"/>
              <a:ext cx="74771" cy="96202"/>
            </a:xfrm>
            <a:prstGeom prst="rect">
              <a:avLst/>
            </a:prstGeom>
          </p:spPr>
        </p:pic>
        <p:sp>
          <p:nvSpPr>
            <p:cNvPr id="73" name="object 73"/>
            <p:cNvSpPr/>
            <p:nvPr/>
          </p:nvSpPr>
          <p:spPr>
            <a:xfrm>
              <a:off x="847343" y="4850891"/>
              <a:ext cx="15240" cy="96520"/>
            </a:xfrm>
            <a:custGeom>
              <a:avLst/>
              <a:gdLst/>
              <a:ahLst/>
              <a:cxnLst/>
              <a:rect l="l" t="t" r="r" b="b"/>
              <a:pathLst>
                <a:path w="15240" h="96520">
                  <a:moveTo>
                    <a:pt x="15239" y="96011"/>
                  </a:moveTo>
                  <a:lnTo>
                    <a:pt x="0" y="96011"/>
                  </a:lnTo>
                  <a:lnTo>
                    <a:pt x="0" y="0"/>
                  </a:lnTo>
                  <a:lnTo>
                    <a:pt x="15239" y="0"/>
                  </a:lnTo>
                  <a:lnTo>
                    <a:pt x="15239" y="9601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4" name="object 74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883157" y="4849463"/>
              <a:ext cx="276320" cy="99250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180909" y="4849367"/>
              <a:ext cx="183127" cy="99250"/>
            </a:xfrm>
            <a:prstGeom prst="rect">
              <a:avLst/>
            </a:prstGeom>
          </p:spPr>
        </p:pic>
      </p:grpSp>
      <p:grpSp>
        <p:nvGrpSpPr>
          <p:cNvPr id="76" name="object 76"/>
          <p:cNvGrpSpPr/>
          <p:nvPr/>
        </p:nvGrpSpPr>
        <p:grpSpPr>
          <a:xfrm>
            <a:off x="2758059" y="5818441"/>
            <a:ext cx="361853" cy="84010"/>
            <a:chOff x="2758059" y="5818441"/>
            <a:chExt cx="361853" cy="84010"/>
          </a:xfrm>
        </p:grpSpPr>
        <p:pic>
          <p:nvPicPr>
            <p:cNvPr id="77" name="object 77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2758059" y="5818441"/>
              <a:ext cx="84010" cy="82486"/>
            </a:xfrm>
            <a:prstGeom prst="rect">
              <a:avLst/>
            </a:prstGeom>
          </p:spPr>
        </p:pic>
        <p:sp>
          <p:nvSpPr>
            <p:cNvPr id="78" name="object 78"/>
            <p:cNvSpPr/>
            <p:nvPr/>
          </p:nvSpPr>
          <p:spPr>
            <a:xfrm>
              <a:off x="2884836" y="5818441"/>
              <a:ext cx="31115" cy="82550"/>
            </a:xfrm>
            <a:custGeom>
              <a:avLst/>
              <a:gdLst/>
              <a:ahLst/>
              <a:cxnLst/>
              <a:rect l="l" t="t" r="r" b="b"/>
              <a:pathLst>
                <a:path w="31114" h="82550">
                  <a:moveTo>
                    <a:pt x="30575" y="82486"/>
                  </a:moveTo>
                  <a:lnTo>
                    <a:pt x="19811" y="82486"/>
                  </a:lnTo>
                  <a:lnTo>
                    <a:pt x="19811" y="18383"/>
                  </a:lnTo>
                  <a:lnTo>
                    <a:pt x="18287" y="21431"/>
                  </a:lnTo>
                  <a:lnTo>
                    <a:pt x="15239" y="22955"/>
                  </a:lnTo>
                  <a:lnTo>
                    <a:pt x="10667" y="26003"/>
                  </a:lnTo>
                  <a:lnTo>
                    <a:pt x="7619" y="27527"/>
                  </a:lnTo>
                  <a:lnTo>
                    <a:pt x="3047" y="29051"/>
                  </a:lnTo>
                  <a:lnTo>
                    <a:pt x="0" y="30575"/>
                  </a:lnTo>
                  <a:lnTo>
                    <a:pt x="0" y="21431"/>
                  </a:lnTo>
                  <a:lnTo>
                    <a:pt x="6095" y="18383"/>
                  </a:lnTo>
                  <a:lnTo>
                    <a:pt x="10667" y="15335"/>
                  </a:lnTo>
                  <a:lnTo>
                    <a:pt x="15239" y="10763"/>
                  </a:lnTo>
                  <a:lnTo>
                    <a:pt x="19811" y="7715"/>
                  </a:lnTo>
                  <a:lnTo>
                    <a:pt x="22859" y="4667"/>
                  </a:lnTo>
                  <a:lnTo>
                    <a:pt x="24383" y="0"/>
                  </a:lnTo>
                  <a:lnTo>
                    <a:pt x="30575" y="0"/>
                  </a:lnTo>
                  <a:lnTo>
                    <a:pt x="30575" y="824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9" name="object 79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2941319" y="5818441"/>
              <a:ext cx="178593" cy="84010"/>
            </a:xfrm>
            <a:prstGeom prst="rect">
              <a:avLst/>
            </a:prstGeom>
          </p:spPr>
        </p:pic>
      </p:grpSp>
      <p:sp>
        <p:nvSpPr>
          <p:cNvPr id="84" name="Rectángulo 83"/>
          <p:cNvSpPr/>
          <p:nvPr/>
        </p:nvSpPr>
        <p:spPr>
          <a:xfrm>
            <a:off x="2997803" y="5729948"/>
            <a:ext cx="2336197" cy="2381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es-ES" sz="1100">
                <a:solidFill>
                  <a:schemeClr val="tx1">
                    <a:lumMod val="85000"/>
                    <a:lumOff val="15000"/>
                  </a:schemeClr>
                </a:solidFill>
              </a:rPr>
              <a:t>2023 SUNAT </a:t>
            </a:r>
            <a:r>
              <a:rPr lang="es-ES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Derechos Reservados</a:t>
            </a:r>
            <a:endParaRPr lang="en-US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1573</TotalTime>
  <Words>25</Words>
  <Application>Microsoft Office PowerPoint</Application>
  <PresentationFormat>Personalizado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Calibri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SUNAT - Consulta RUC</dc:title>
  <dc:creator>usuario</dc:creator>
  <cp:lastModifiedBy>NIXON VILLOSLADA LAVADO</cp:lastModifiedBy>
  <cp:revision>26</cp:revision>
  <dcterms:created xsi:type="dcterms:W3CDTF">2023-06-03T22:09:46Z</dcterms:created>
  <dcterms:modified xsi:type="dcterms:W3CDTF">2023-07-15T22:23:25Z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2023-06-03T00:00:00Z</vt:filetime>
  </property>
  <property fmtid="{D5CDD505-2E9C-101B-9397-08002B2CF9AE}" pid="3" name="LastSaved">
    <vt:filetime>2023-06-03T00:00:00Z</vt:filetime>
  </property>
</Properties>
</file>